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79" r:id="rId5"/>
    <p:sldMasterId id="2147483880" r:id="rId6"/>
    <p:sldMasterId id="2147483881" r:id="rId7"/>
    <p:sldMasterId id="2147483882" r:id="rId8"/>
    <p:sldMasterId id="2147483883" r:id="rId9"/>
    <p:sldMasterId id="2147483884" r:id="rId10"/>
    <p:sldMasterId id="2147483885" r:id="rId11"/>
    <p:sldMasterId id="2147483886" r:id="rId12"/>
    <p:sldMasterId id="2147483887" r:id="rId13"/>
    <p:sldMasterId id="2147483888" r:id="rId14"/>
    <p:sldMasterId id="2147483889" r:id="rId15"/>
  </p:sldMasterIdLst>
  <p:notesMasterIdLst>
    <p:notesMasterId r:id="rId16"/>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0" r:id="rId71"/>
    <p:sldId id="311" r:id="rId72"/>
    <p:sldId id="312" r:id="rId73"/>
    <p:sldId id="313" r:id="rId74"/>
    <p:sldId id="314" r:id="rId75"/>
    <p:sldId id="315" r:id="rId76"/>
    <p:sldId id="316" r:id="rId77"/>
    <p:sldId id="317" r:id="rId78"/>
    <p:sldId id="318" r:id="rId79"/>
    <p:sldId id="319" r:id="rId80"/>
  </p:sldIdLst>
  <p:sldSz cy="5143500" cx="9144000"/>
  <p:notesSz cx="6858000" cy="9144000"/>
  <p:embeddedFontLst>
    <p:embeddedFont>
      <p:font typeface="Lato"/>
      <p:regular r:id="rId81"/>
      <p:bold r:id="rId82"/>
      <p:italic r:id="rId83"/>
      <p:boldItalic r:id="rId84"/>
    </p:embeddedFont>
    <p:embeddedFont>
      <p:font typeface="Poppins"/>
      <p:regular r:id="rId85"/>
      <p:bold r:id="rId86"/>
      <p:italic r:id="rId87"/>
      <p:boldItalic r:id="rId88"/>
    </p:embeddedFont>
    <p:embeddedFont>
      <p:font typeface="Poppins Light"/>
      <p:regular r:id="rId89"/>
      <p:bold r:id="rId90"/>
      <p:italic r:id="rId91"/>
      <p:boldItalic r:id="rId92"/>
    </p:embeddedFont>
    <p:embeddedFont>
      <p:font typeface="Poppins Medium"/>
      <p:regular r:id="rId93"/>
      <p:bold r:id="rId94"/>
      <p:italic r:id="rId95"/>
      <p:boldItalic r:id="rId96"/>
    </p:embeddedFont>
    <p:embeddedFont>
      <p:font typeface="Poppins SemiBold"/>
      <p:regular r:id="rId97"/>
      <p:bold r:id="rId98"/>
      <p:italic r:id="rId99"/>
      <p:boldItalic r:id="rId100"/>
    </p:embeddedFont>
    <p:embeddedFont>
      <p:font typeface="Ultra"/>
      <p:regular r:id="rId101"/>
    </p:embeddedFont>
    <p:embeddedFont>
      <p:font typeface="Poppins ExtraLight"/>
      <p:regular r:id="rId102"/>
      <p:bold r:id="rId103"/>
      <p:italic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96FEE9-D30D-4006-8865-316D85EF424C}">
  <a:tblStyle styleId="{6D96FEE9-D30D-4006-8865-316D85EF424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4.xml"/><Relationship Id="rId42" Type="http://schemas.openxmlformats.org/officeDocument/2006/relationships/slide" Target="slides/slide26.xml"/><Relationship Id="rId41" Type="http://schemas.openxmlformats.org/officeDocument/2006/relationships/slide" Target="slides/slide25.xml"/><Relationship Id="rId44" Type="http://schemas.openxmlformats.org/officeDocument/2006/relationships/slide" Target="slides/slide28.xml"/><Relationship Id="rId43" Type="http://schemas.openxmlformats.org/officeDocument/2006/relationships/slide" Target="slides/slide27.xml"/><Relationship Id="rId46" Type="http://schemas.openxmlformats.org/officeDocument/2006/relationships/slide" Target="slides/slide30.xml"/><Relationship Id="rId45" Type="http://schemas.openxmlformats.org/officeDocument/2006/relationships/slide" Target="slides/slide29.xml"/><Relationship Id="rId105" Type="http://schemas.openxmlformats.org/officeDocument/2006/relationships/font" Target="fonts/PoppinsExtraLight-boldItalic.fntdata"/><Relationship Id="rId104" Type="http://schemas.openxmlformats.org/officeDocument/2006/relationships/font" Target="fonts/PoppinsExtraLight-italic.fntdata"/><Relationship Id="rId48" Type="http://schemas.openxmlformats.org/officeDocument/2006/relationships/slide" Target="slides/slide32.xml"/><Relationship Id="rId47" Type="http://schemas.openxmlformats.org/officeDocument/2006/relationships/slide" Target="slides/slide31.xml"/><Relationship Id="rId49" Type="http://schemas.openxmlformats.org/officeDocument/2006/relationships/slide" Target="slides/slide33.xml"/><Relationship Id="rId103" Type="http://schemas.openxmlformats.org/officeDocument/2006/relationships/font" Target="fonts/PoppinsExtraLight-bold.fntdata"/><Relationship Id="rId102" Type="http://schemas.openxmlformats.org/officeDocument/2006/relationships/font" Target="fonts/PoppinsExtraLight-regular.fntdata"/><Relationship Id="rId101" Type="http://schemas.openxmlformats.org/officeDocument/2006/relationships/font" Target="fonts/Ultra-regular.fntdata"/><Relationship Id="rId100" Type="http://schemas.openxmlformats.org/officeDocument/2006/relationships/font" Target="fonts/PoppinsSemiBold-boldItalic.fntdata"/><Relationship Id="rId31" Type="http://schemas.openxmlformats.org/officeDocument/2006/relationships/slide" Target="slides/slide15.xml"/><Relationship Id="rId30" Type="http://schemas.openxmlformats.org/officeDocument/2006/relationships/slide" Target="slides/slide14.xml"/><Relationship Id="rId33" Type="http://schemas.openxmlformats.org/officeDocument/2006/relationships/slide" Target="slides/slide17.xml"/><Relationship Id="rId32" Type="http://schemas.openxmlformats.org/officeDocument/2006/relationships/slide" Target="slides/slide16.xml"/><Relationship Id="rId35" Type="http://schemas.openxmlformats.org/officeDocument/2006/relationships/slide" Target="slides/slide19.xml"/><Relationship Id="rId34" Type="http://schemas.openxmlformats.org/officeDocument/2006/relationships/slide" Target="slides/slide18.xml"/><Relationship Id="rId37" Type="http://schemas.openxmlformats.org/officeDocument/2006/relationships/slide" Target="slides/slide21.xml"/><Relationship Id="rId36" Type="http://schemas.openxmlformats.org/officeDocument/2006/relationships/slide" Target="slides/slide20.xml"/><Relationship Id="rId39" Type="http://schemas.openxmlformats.org/officeDocument/2006/relationships/slide" Target="slides/slide23.xml"/><Relationship Id="rId38" Type="http://schemas.openxmlformats.org/officeDocument/2006/relationships/slide" Target="slides/slide22.xml"/><Relationship Id="rId20" Type="http://schemas.openxmlformats.org/officeDocument/2006/relationships/slide" Target="slides/slide4.xml"/><Relationship Id="rId22" Type="http://schemas.openxmlformats.org/officeDocument/2006/relationships/slide" Target="slides/slide6.xml"/><Relationship Id="rId21" Type="http://schemas.openxmlformats.org/officeDocument/2006/relationships/slide" Target="slides/slide5.xml"/><Relationship Id="rId24" Type="http://schemas.openxmlformats.org/officeDocument/2006/relationships/slide" Target="slides/slide8.xml"/><Relationship Id="rId23" Type="http://schemas.openxmlformats.org/officeDocument/2006/relationships/slide" Target="slides/slide7.xml"/><Relationship Id="rId26" Type="http://schemas.openxmlformats.org/officeDocument/2006/relationships/slide" Target="slides/slide10.xml"/><Relationship Id="rId25" Type="http://schemas.openxmlformats.org/officeDocument/2006/relationships/slide" Target="slides/slide9.xml"/><Relationship Id="rId28" Type="http://schemas.openxmlformats.org/officeDocument/2006/relationships/slide" Target="slides/slide12.xml"/><Relationship Id="rId27" Type="http://schemas.openxmlformats.org/officeDocument/2006/relationships/slide" Target="slides/slide11.xml"/><Relationship Id="rId29" Type="http://schemas.openxmlformats.org/officeDocument/2006/relationships/slide" Target="slides/slide13.xml"/><Relationship Id="rId95" Type="http://schemas.openxmlformats.org/officeDocument/2006/relationships/font" Target="fonts/PoppinsMedium-italic.fntdata"/><Relationship Id="rId94" Type="http://schemas.openxmlformats.org/officeDocument/2006/relationships/font" Target="fonts/PoppinsMedium-bold.fntdata"/><Relationship Id="rId97" Type="http://schemas.openxmlformats.org/officeDocument/2006/relationships/font" Target="fonts/PoppinsSemiBold-regular.fntdata"/><Relationship Id="rId96" Type="http://schemas.openxmlformats.org/officeDocument/2006/relationships/font" Target="fonts/PoppinsMedium-boldItalic.fntdata"/><Relationship Id="rId11" Type="http://schemas.openxmlformats.org/officeDocument/2006/relationships/slideMaster" Target="slideMasters/slideMaster7.xml"/><Relationship Id="rId99" Type="http://schemas.openxmlformats.org/officeDocument/2006/relationships/font" Target="fonts/PoppinsSemiBold-italic.fntdata"/><Relationship Id="rId10" Type="http://schemas.openxmlformats.org/officeDocument/2006/relationships/slideMaster" Target="slideMasters/slideMaster6.xml"/><Relationship Id="rId98" Type="http://schemas.openxmlformats.org/officeDocument/2006/relationships/font" Target="fonts/PoppinsSemiBold-bold.fntdata"/><Relationship Id="rId13" Type="http://schemas.openxmlformats.org/officeDocument/2006/relationships/slideMaster" Target="slideMasters/slideMaster9.xml"/><Relationship Id="rId12" Type="http://schemas.openxmlformats.org/officeDocument/2006/relationships/slideMaster" Target="slideMasters/slideMaster8.xml"/><Relationship Id="rId91" Type="http://schemas.openxmlformats.org/officeDocument/2006/relationships/font" Target="fonts/PoppinsLight-italic.fntdata"/><Relationship Id="rId90" Type="http://schemas.openxmlformats.org/officeDocument/2006/relationships/font" Target="fonts/PoppinsLight-bold.fntdata"/><Relationship Id="rId93" Type="http://schemas.openxmlformats.org/officeDocument/2006/relationships/font" Target="fonts/PoppinsMedium-regular.fntdata"/><Relationship Id="rId92" Type="http://schemas.openxmlformats.org/officeDocument/2006/relationships/font" Target="fonts/PoppinsLight-boldItalic.fntdata"/><Relationship Id="rId15" Type="http://schemas.openxmlformats.org/officeDocument/2006/relationships/slideMaster" Target="slideMasters/slideMaster11.xml"/><Relationship Id="rId14" Type="http://schemas.openxmlformats.org/officeDocument/2006/relationships/slideMaster" Target="slideMasters/slideMaster10.xml"/><Relationship Id="rId17" Type="http://schemas.openxmlformats.org/officeDocument/2006/relationships/slide" Target="slides/slide1.xml"/><Relationship Id="rId16" Type="http://schemas.openxmlformats.org/officeDocument/2006/relationships/notesMaster" Target="notesMasters/notesMaster1.xml"/><Relationship Id="rId19" Type="http://schemas.openxmlformats.org/officeDocument/2006/relationships/slide" Target="slides/slide3.xml"/><Relationship Id="rId18" Type="http://schemas.openxmlformats.org/officeDocument/2006/relationships/slide" Target="slides/slide2.xml"/><Relationship Id="rId84" Type="http://schemas.openxmlformats.org/officeDocument/2006/relationships/font" Target="fonts/Lato-boldItalic.fntdata"/><Relationship Id="rId83" Type="http://schemas.openxmlformats.org/officeDocument/2006/relationships/font" Target="fonts/Lato-italic.fntdata"/><Relationship Id="rId86" Type="http://schemas.openxmlformats.org/officeDocument/2006/relationships/font" Target="fonts/Poppins-bold.fntdata"/><Relationship Id="rId85" Type="http://schemas.openxmlformats.org/officeDocument/2006/relationships/font" Target="fonts/Poppins-regular.fntdata"/><Relationship Id="rId88" Type="http://schemas.openxmlformats.org/officeDocument/2006/relationships/font" Target="fonts/Poppins-boldItalic.fntdata"/><Relationship Id="rId87" Type="http://schemas.openxmlformats.org/officeDocument/2006/relationships/font" Target="fonts/Poppins-italic.fntdata"/><Relationship Id="rId89" Type="http://schemas.openxmlformats.org/officeDocument/2006/relationships/font" Target="fonts/PoppinsLight-regular.fntdata"/><Relationship Id="rId80" Type="http://schemas.openxmlformats.org/officeDocument/2006/relationships/slide" Target="slides/slide64.xml"/><Relationship Id="rId82" Type="http://schemas.openxmlformats.org/officeDocument/2006/relationships/font" Target="fonts/Lato-bold.fntdata"/><Relationship Id="rId81" Type="http://schemas.openxmlformats.org/officeDocument/2006/relationships/font" Target="fonts/Lato-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57.xml"/><Relationship Id="rId72" Type="http://schemas.openxmlformats.org/officeDocument/2006/relationships/slide" Target="slides/slide56.xml"/><Relationship Id="rId75" Type="http://schemas.openxmlformats.org/officeDocument/2006/relationships/slide" Target="slides/slide59.xml"/><Relationship Id="rId74" Type="http://schemas.openxmlformats.org/officeDocument/2006/relationships/slide" Target="slides/slide58.xml"/><Relationship Id="rId77" Type="http://schemas.openxmlformats.org/officeDocument/2006/relationships/slide" Target="slides/slide61.xml"/><Relationship Id="rId76" Type="http://schemas.openxmlformats.org/officeDocument/2006/relationships/slide" Target="slides/slide60.xml"/><Relationship Id="rId79" Type="http://schemas.openxmlformats.org/officeDocument/2006/relationships/slide" Target="slides/slide63.xml"/><Relationship Id="rId78" Type="http://schemas.openxmlformats.org/officeDocument/2006/relationships/slide" Target="slides/slide62.xml"/><Relationship Id="rId71" Type="http://schemas.openxmlformats.org/officeDocument/2006/relationships/slide" Target="slides/slide55.xml"/><Relationship Id="rId70" Type="http://schemas.openxmlformats.org/officeDocument/2006/relationships/slide" Target="slides/slide54.xml"/><Relationship Id="rId62" Type="http://schemas.openxmlformats.org/officeDocument/2006/relationships/slide" Target="slides/slide46.xml"/><Relationship Id="rId61" Type="http://schemas.openxmlformats.org/officeDocument/2006/relationships/slide" Target="slides/slide45.xml"/><Relationship Id="rId64" Type="http://schemas.openxmlformats.org/officeDocument/2006/relationships/slide" Target="slides/slide48.xml"/><Relationship Id="rId63" Type="http://schemas.openxmlformats.org/officeDocument/2006/relationships/slide" Target="slides/slide47.xml"/><Relationship Id="rId66" Type="http://schemas.openxmlformats.org/officeDocument/2006/relationships/slide" Target="slides/slide50.xml"/><Relationship Id="rId65" Type="http://schemas.openxmlformats.org/officeDocument/2006/relationships/slide" Target="slides/slide49.xml"/><Relationship Id="rId68" Type="http://schemas.openxmlformats.org/officeDocument/2006/relationships/slide" Target="slides/slide52.xml"/><Relationship Id="rId67" Type="http://schemas.openxmlformats.org/officeDocument/2006/relationships/slide" Target="slides/slide51.xml"/><Relationship Id="rId60" Type="http://schemas.openxmlformats.org/officeDocument/2006/relationships/slide" Target="slides/slide44.xml"/><Relationship Id="rId69" Type="http://schemas.openxmlformats.org/officeDocument/2006/relationships/slide" Target="slides/slide53.xml"/><Relationship Id="rId51" Type="http://schemas.openxmlformats.org/officeDocument/2006/relationships/slide" Target="slides/slide35.xml"/><Relationship Id="rId50" Type="http://schemas.openxmlformats.org/officeDocument/2006/relationships/slide" Target="slides/slide34.xml"/><Relationship Id="rId53" Type="http://schemas.openxmlformats.org/officeDocument/2006/relationships/slide" Target="slides/slide37.xml"/><Relationship Id="rId52" Type="http://schemas.openxmlformats.org/officeDocument/2006/relationships/slide" Target="slides/slide36.xml"/><Relationship Id="rId55" Type="http://schemas.openxmlformats.org/officeDocument/2006/relationships/slide" Target="slides/slide39.xml"/><Relationship Id="rId54" Type="http://schemas.openxmlformats.org/officeDocument/2006/relationships/slide" Target="slides/slide38.xml"/><Relationship Id="rId57" Type="http://schemas.openxmlformats.org/officeDocument/2006/relationships/slide" Target="slides/slide41.xml"/><Relationship Id="rId56" Type="http://schemas.openxmlformats.org/officeDocument/2006/relationships/slide" Target="slides/slide40.xml"/><Relationship Id="rId59" Type="http://schemas.openxmlformats.org/officeDocument/2006/relationships/slide" Target="slides/slide43.xml"/><Relationship Id="rId58" Type="http://schemas.openxmlformats.org/officeDocument/2006/relationships/slide" Target="slides/slide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3534c6eac34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3534c6eac34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4" name="Shape 2194"/>
        <p:cNvGrpSpPr/>
        <p:nvPr/>
      </p:nvGrpSpPr>
      <p:grpSpPr>
        <a:xfrm>
          <a:off x="0" y="0"/>
          <a:ext cx="0" cy="0"/>
          <a:chOff x="0" y="0"/>
          <a:chExt cx="0" cy="0"/>
        </a:xfrm>
      </p:grpSpPr>
      <p:sp>
        <p:nvSpPr>
          <p:cNvPr id="2195" name="Google Shape;2195;g353f0de2f7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6" name="Google Shape;2196;g353f0de2f7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g3534c6eac34_0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1" name="Google Shape;2211;g3534c6eac34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g353f0de2f7a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9" name="Google Shape;2219;g353f0de2f7a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https://www.digitalocean.com/resources/articles/prompt-engineering-best-practices</a:t>
            </a:r>
            <a:endParaRPr sz="900">
              <a:solidFill>
                <a:schemeClr val="dk1"/>
              </a:solidFill>
              <a:latin typeface="Poppins"/>
              <a:ea typeface="Poppins"/>
              <a:cs typeface="Poppins"/>
              <a:sym typeface="Poppi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g353f0de2f7a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5" name="Google Shape;2225;g353f0de2f7a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g353f0de2f7a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1" name="Google Shape;2231;g353f0de2f7a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5" name="Shape 2235"/>
        <p:cNvGrpSpPr/>
        <p:nvPr/>
      </p:nvGrpSpPr>
      <p:grpSpPr>
        <a:xfrm>
          <a:off x="0" y="0"/>
          <a:ext cx="0" cy="0"/>
          <a:chOff x="0" y="0"/>
          <a:chExt cx="0" cy="0"/>
        </a:xfrm>
      </p:grpSpPr>
      <p:sp>
        <p:nvSpPr>
          <p:cNvPr id="2236" name="Google Shape;2236;g353f0de2f7a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7" name="Google Shape;2237;g353f0de2f7a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1" name="Shape 2241"/>
        <p:cNvGrpSpPr/>
        <p:nvPr/>
      </p:nvGrpSpPr>
      <p:grpSpPr>
        <a:xfrm>
          <a:off x="0" y="0"/>
          <a:ext cx="0" cy="0"/>
          <a:chOff x="0" y="0"/>
          <a:chExt cx="0" cy="0"/>
        </a:xfrm>
      </p:grpSpPr>
      <p:sp>
        <p:nvSpPr>
          <p:cNvPr id="2242" name="Google Shape;2242;g3534c6eac34_0_2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3" name="Google Shape;2243;g3534c6eac34_0_2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g3534c6eac34_0_3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2" name="Google Shape;2252;g3534c6eac34_0_3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g3534c6eac34_0_4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0" name="Google Shape;2260;g3534c6eac34_0_4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t/>
            </a:r>
            <a:endParaRPr sz="900">
              <a:solidFill>
                <a:srgbClr val="0F0F0F"/>
              </a:solidFill>
              <a:latin typeface="Poppins Medium"/>
              <a:ea typeface="Poppins Medium"/>
              <a:cs typeface="Poppins Medium"/>
              <a:sym typeface="Poppins Medium"/>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g3534c6eac34_0_4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6" name="Google Shape;2266;g3534c6eac34_0_4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0F0F0F"/>
              </a:solidFill>
              <a:latin typeface="Poppins Medium"/>
              <a:ea typeface="Poppins Medium"/>
              <a:cs typeface="Poppins Medium"/>
              <a:sym typeface="Poppins Medium"/>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9" name="Shape 2129"/>
        <p:cNvGrpSpPr/>
        <p:nvPr/>
      </p:nvGrpSpPr>
      <p:grpSpPr>
        <a:xfrm>
          <a:off x="0" y="0"/>
          <a:ext cx="0" cy="0"/>
          <a:chOff x="0" y="0"/>
          <a:chExt cx="0" cy="0"/>
        </a:xfrm>
      </p:grpSpPr>
      <p:sp>
        <p:nvSpPr>
          <p:cNvPr id="2130" name="Google Shape;2130;g3534c6eac3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1" name="Google Shape;2131;g3534c6eac3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g3534c6eac34_0_5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2" name="Google Shape;2272;g3534c6eac34_0_5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0F0F0F"/>
              </a:solidFill>
              <a:latin typeface="Poppins"/>
              <a:ea typeface="Poppins"/>
              <a:cs typeface="Poppins"/>
              <a:sym typeface="Poppi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6" name="Shape 2276"/>
        <p:cNvGrpSpPr/>
        <p:nvPr/>
      </p:nvGrpSpPr>
      <p:grpSpPr>
        <a:xfrm>
          <a:off x="0" y="0"/>
          <a:ext cx="0" cy="0"/>
          <a:chOff x="0" y="0"/>
          <a:chExt cx="0" cy="0"/>
        </a:xfrm>
      </p:grpSpPr>
      <p:sp>
        <p:nvSpPr>
          <p:cNvPr id="2277" name="Google Shape;2277;g3534c6eac34_0_5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8" name="Google Shape;2278;g3534c6eac34_0_5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2" name="Shape 2282"/>
        <p:cNvGrpSpPr/>
        <p:nvPr/>
      </p:nvGrpSpPr>
      <p:grpSpPr>
        <a:xfrm>
          <a:off x="0" y="0"/>
          <a:ext cx="0" cy="0"/>
          <a:chOff x="0" y="0"/>
          <a:chExt cx="0" cy="0"/>
        </a:xfrm>
      </p:grpSpPr>
      <p:sp>
        <p:nvSpPr>
          <p:cNvPr id="2283" name="Google Shape;2283;g3534c6eac34_0_5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4" name="Google Shape;2284;g3534c6eac34_0_5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3534c6eac34_0_5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3534c6eac34_0_5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g3534c6eac34_0_5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6" name="Google Shape;2296;g3534c6eac34_0_5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g3534c6eac34_0_5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2" name="Google Shape;2302;g3534c6eac34_0_5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6" name="Shape 2306"/>
        <p:cNvGrpSpPr/>
        <p:nvPr/>
      </p:nvGrpSpPr>
      <p:grpSpPr>
        <a:xfrm>
          <a:off x="0" y="0"/>
          <a:ext cx="0" cy="0"/>
          <a:chOff x="0" y="0"/>
          <a:chExt cx="0" cy="0"/>
        </a:xfrm>
      </p:grpSpPr>
      <p:sp>
        <p:nvSpPr>
          <p:cNvPr id="2307" name="Google Shape;2307;g3534c6eac34_0_5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8" name="Google Shape;2308;g3534c6eac34_0_5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g3534c6eac34_0_5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4" name="Google Shape;2314;g3534c6eac34_0_5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8" name="Shape 2318"/>
        <p:cNvGrpSpPr/>
        <p:nvPr/>
      </p:nvGrpSpPr>
      <p:grpSpPr>
        <a:xfrm>
          <a:off x="0" y="0"/>
          <a:ext cx="0" cy="0"/>
          <a:chOff x="0" y="0"/>
          <a:chExt cx="0" cy="0"/>
        </a:xfrm>
      </p:grpSpPr>
      <p:sp>
        <p:nvSpPr>
          <p:cNvPr id="2319" name="Google Shape;2319;g3534c6eac34_0_5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0" name="Google Shape;2320;g3534c6eac34_0_5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4" name="Shape 2324"/>
        <p:cNvGrpSpPr/>
        <p:nvPr/>
      </p:nvGrpSpPr>
      <p:grpSpPr>
        <a:xfrm>
          <a:off x="0" y="0"/>
          <a:ext cx="0" cy="0"/>
          <a:chOff x="0" y="0"/>
          <a:chExt cx="0" cy="0"/>
        </a:xfrm>
      </p:grpSpPr>
      <p:sp>
        <p:nvSpPr>
          <p:cNvPr id="2325" name="Google Shape;2325;g3534c6eac34_0_5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6" name="Google Shape;2326;g3534c6eac34_0_5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353f0de2f7a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353f0de2f7a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0" name="Shape 2330"/>
        <p:cNvGrpSpPr/>
        <p:nvPr/>
      </p:nvGrpSpPr>
      <p:grpSpPr>
        <a:xfrm>
          <a:off x="0" y="0"/>
          <a:ext cx="0" cy="0"/>
          <a:chOff x="0" y="0"/>
          <a:chExt cx="0" cy="0"/>
        </a:xfrm>
      </p:grpSpPr>
      <p:sp>
        <p:nvSpPr>
          <p:cNvPr id="2331" name="Google Shape;2331;g3534c6eac34_0_5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2" name="Google Shape;2332;g3534c6eac34_0_5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g3534c6eac34_0_5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8" name="Google Shape;2338;g3534c6eac34_0_5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g3534c6eac34_0_5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4" name="Google Shape;2344;g3534c6eac34_0_5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8" name="Shape 2348"/>
        <p:cNvGrpSpPr/>
        <p:nvPr/>
      </p:nvGrpSpPr>
      <p:grpSpPr>
        <a:xfrm>
          <a:off x="0" y="0"/>
          <a:ext cx="0" cy="0"/>
          <a:chOff x="0" y="0"/>
          <a:chExt cx="0" cy="0"/>
        </a:xfrm>
      </p:grpSpPr>
      <p:sp>
        <p:nvSpPr>
          <p:cNvPr id="2349" name="Google Shape;2349;g3534c6eac34_0_5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0" name="Google Shape;2350;g3534c6eac34_0_5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g3534c6eac34_0_5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6" name="Google Shape;2356;g3534c6eac34_0_5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1200"/>
              </a:spcAft>
              <a:buNone/>
            </a:pPr>
            <a:r>
              <a:t/>
            </a:r>
            <a:endParaRPr sz="1000">
              <a:solidFill>
                <a:srgbClr val="0F0F0F"/>
              </a:solidFill>
              <a:latin typeface="Poppins Light"/>
              <a:ea typeface="Poppins Light"/>
              <a:cs typeface="Poppins Light"/>
              <a:sym typeface="Poppins 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0" name="Shape 2360"/>
        <p:cNvGrpSpPr/>
        <p:nvPr/>
      </p:nvGrpSpPr>
      <p:grpSpPr>
        <a:xfrm>
          <a:off x="0" y="0"/>
          <a:ext cx="0" cy="0"/>
          <a:chOff x="0" y="0"/>
          <a:chExt cx="0" cy="0"/>
        </a:xfrm>
      </p:grpSpPr>
      <p:sp>
        <p:nvSpPr>
          <p:cNvPr id="2361" name="Google Shape;2361;g3534c6eac34_0_3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2" name="Google Shape;2362;g3534c6eac34_0_3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353f0de2f7a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353f0de2f7a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g353f0de2f7a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4" name="Google Shape;2374;g353f0de2f7a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8" name="Shape 2378"/>
        <p:cNvGrpSpPr/>
        <p:nvPr/>
      </p:nvGrpSpPr>
      <p:grpSpPr>
        <a:xfrm>
          <a:off x="0" y="0"/>
          <a:ext cx="0" cy="0"/>
          <a:chOff x="0" y="0"/>
          <a:chExt cx="0" cy="0"/>
        </a:xfrm>
      </p:grpSpPr>
      <p:sp>
        <p:nvSpPr>
          <p:cNvPr id="2379" name="Google Shape;2379;g353f0de2f7a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0" name="Google Shape;2380;g353f0de2f7a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g353f0de2f7a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6" name="Google Shape;2386;g353f0de2f7a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1" name="Shape 2141"/>
        <p:cNvGrpSpPr/>
        <p:nvPr/>
      </p:nvGrpSpPr>
      <p:grpSpPr>
        <a:xfrm>
          <a:off x="0" y="0"/>
          <a:ext cx="0" cy="0"/>
          <a:chOff x="0" y="0"/>
          <a:chExt cx="0" cy="0"/>
        </a:xfrm>
      </p:grpSpPr>
      <p:sp>
        <p:nvSpPr>
          <p:cNvPr id="2142" name="Google Shape;2142;g353f0de2f7a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3" name="Google Shape;2143;g353f0de2f7a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353f0de2f7a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353f0de2f7a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6" name="Shape 2396"/>
        <p:cNvGrpSpPr/>
        <p:nvPr/>
      </p:nvGrpSpPr>
      <p:grpSpPr>
        <a:xfrm>
          <a:off x="0" y="0"/>
          <a:ext cx="0" cy="0"/>
          <a:chOff x="0" y="0"/>
          <a:chExt cx="0" cy="0"/>
        </a:xfrm>
      </p:grpSpPr>
      <p:sp>
        <p:nvSpPr>
          <p:cNvPr id="2397" name="Google Shape;2397;g353f0de2f7a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8" name="Google Shape;2398;g353f0de2f7a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g353f0de2f7a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4" name="Google Shape;2404;g353f0de2f7a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g353f0de2f7a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1" name="Google Shape;2411;g353f0de2f7a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g353f0de2f7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7" name="Google Shape;2417;g353f0de2f7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2" name="Shape 2612"/>
        <p:cNvGrpSpPr/>
        <p:nvPr/>
      </p:nvGrpSpPr>
      <p:grpSpPr>
        <a:xfrm>
          <a:off x="0" y="0"/>
          <a:ext cx="0" cy="0"/>
          <a:chOff x="0" y="0"/>
          <a:chExt cx="0" cy="0"/>
        </a:xfrm>
      </p:grpSpPr>
      <p:sp>
        <p:nvSpPr>
          <p:cNvPr id="2613" name="Google Shape;2613;g352c26c0d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4" name="Google Shape;2614;g352c26c0d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8" name="Shape 2618"/>
        <p:cNvGrpSpPr/>
        <p:nvPr/>
      </p:nvGrpSpPr>
      <p:grpSpPr>
        <a:xfrm>
          <a:off x="0" y="0"/>
          <a:ext cx="0" cy="0"/>
          <a:chOff x="0" y="0"/>
          <a:chExt cx="0" cy="0"/>
        </a:xfrm>
      </p:grpSpPr>
      <p:sp>
        <p:nvSpPr>
          <p:cNvPr id="2619" name="Google Shape;2619;g353f0de2f7a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0" name="Google Shape;2620;g353f0de2f7a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5" name="Shape 2815"/>
        <p:cNvGrpSpPr/>
        <p:nvPr/>
      </p:nvGrpSpPr>
      <p:grpSpPr>
        <a:xfrm>
          <a:off x="0" y="0"/>
          <a:ext cx="0" cy="0"/>
          <a:chOff x="0" y="0"/>
          <a:chExt cx="0" cy="0"/>
        </a:xfrm>
      </p:grpSpPr>
      <p:sp>
        <p:nvSpPr>
          <p:cNvPr id="2816" name="Google Shape;2816;g3534c6eac34_0_2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7" name="Google Shape;2817;g3534c6eac34_0_2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1" name="Shape 2821"/>
        <p:cNvGrpSpPr/>
        <p:nvPr/>
      </p:nvGrpSpPr>
      <p:grpSpPr>
        <a:xfrm>
          <a:off x="0" y="0"/>
          <a:ext cx="0" cy="0"/>
          <a:chOff x="0" y="0"/>
          <a:chExt cx="0" cy="0"/>
        </a:xfrm>
      </p:grpSpPr>
      <p:sp>
        <p:nvSpPr>
          <p:cNvPr id="2822" name="Google Shape;2822;g3534c6eac34_0_2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3" name="Google Shape;2823;g3534c6eac34_0_2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7" name="Shape 2827"/>
        <p:cNvGrpSpPr/>
        <p:nvPr/>
      </p:nvGrpSpPr>
      <p:grpSpPr>
        <a:xfrm>
          <a:off x="0" y="0"/>
          <a:ext cx="0" cy="0"/>
          <a:chOff x="0" y="0"/>
          <a:chExt cx="0" cy="0"/>
        </a:xfrm>
      </p:grpSpPr>
      <p:sp>
        <p:nvSpPr>
          <p:cNvPr id="2828" name="Google Shape;2828;g3534c6eac34_0_2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9" name="Google Shape;2829;g3534c6eac34_0_2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g353f0de2f7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9" name="Google Shape;2149;g353f0de2f7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0" name="Shape 2840"/>
        <p:cNvGrpSpPr/>
        <p:nvPr/>
      </p:nvGrpSpPr>
      <p:grpSpPr>
        <a:xfrm>
          <a:off x="0" y="0"/>
          <a:ext cx="0" cy="0"/>
          <a:chOff x="0" y="0"/>
          <a:chExt cx="0" cy="0"/>
        </a:xfrm>
      </p:grpSpPr>
      <p:sp>
        <p:nvSpPr>
          <p:cNvPr id="2841" name="Google Shape;2841;g3534c6eac34_0_2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2" name="Google Shape;2842;g3534c6eac34_0_2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1" name="Shape 2851"/>
        <p:cNvGrpSpPr/>
        <p:nvPr/>
      </p:nvGrpSpPr>
      <p:grpSpPr>
        <a:xfrm>
          <a:off x="0" y="0"/>
          <a:ext cx="0" cy="0"/>
          <a:chOff x="0" y="0"/>
          <a:chExt cx="0" cy="0"/>
        </a:xfrm>
      </p:grpSpPr>
      <p:sp>
        <p:nvSpPr>
          <p:cNvPr id="2852" name="Google Shape;2852;g3534c6eac34_0_2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3" name="Google Shape;2853;g3534c6eac34_0_2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2" name="Shape 2862"/>
        <p:cNvGrpSpPr/>
        <p:nvPr/>
      </p:nvGrpSpPr>
      <p:grpSpPr>
        <a:xfrm>
          <a:off x="0" y="0"/>
          <a:ext cx="0" cy="0"/>
          <a:chOff x="0" y="0"/>
          <a:chExt cx="0" cy="0"/>
        </a:xfrm>
      </p:grpSpPr>
      <p:sp>
        <p:nvSpPr>
          <p:cNvPr id="2863" name="Google Shape;2863;g3534c6eac34_0_2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4" name="Google Shape;2864;g3534c6eac34_0_2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3" name="Shape 2873"/>
        <p:cNvGrpSpPr/>
        <p:nvPr/>
      </p:nvGrpSpPr>
      <p:grpSpPr>
        <a:xfrm>
          <a:off x="0" y="0"/>
          <a:ext cx="0" cy="0"/>
          <a:chOff x="0" y="0"/>
          <a:chExt cx="0" cy="0"/>
        </a:xfrm>
      </p:grpSpPr>
      <p:sp>
        <p:nvSpPr>
          <p:cNvPr id="2874" name="Google Shape;2874;g3534c6eac34_0_2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5" name="Google Shape;2875;g3534c6eac34_0_2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4" name="Shape 2884"/>
        <p:cNvGrpSpPr/>
        <p:nvPr/>
      </p:nvGrpSpPr>
      <p:grpSpPr>
        <a:xfrm>
          <a:off x="0" y="0"/>
          <a:ext cx="0" cy="0"/>
          <a:chOff x="0" y="0"/>
          <a:chExt cx="0" cy="0"/>
        </a:xfrm>
      </p:grpSpPr>
      <p:sp>
        <p:nvSpPr>
          <p:cNvPr id="2885" name="Google Shape;2885;g3534c6eac34_0_2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6" name="Google Shape;2886;g3534c6eac34_0_2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5" name="Shape 2895"/>
        <p:cNvGrpSpPr/>
        <p:nvPr/>
      </p:nvGrpSpPr>
      <p:grpSpPr>
        <a:xfrm>
          <a:off x="0" y="0"/>
          <a:ext cx="0" cy="0"/>
          <a:chOff x="0" y="0"/>
          <a:chExt cx="0" cy="0"/>
        </a:xfrm>
      </p:grpSpPr>
      <p:sp>
        <p:nvSpPr>
          <p:cNvPr id="2896" name="Google Shape;2896;g3534c6eac34_0_2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7" name="Google Shape;2897;g3534c6eac34_0_2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6" name="Shape 2906"/>
        <p:cNvGrpSpPr/>
        <p:nvPr/>
      </p:nvGrpSpPr>
      <p:grpSpPr>
        <a:xfrm>
          <a:off x="0" y="0"/>
          <a:ext cx="0" cy="0"/>
          <a:chOff x="0" y="0"/>
          <a:chExt cx="0" cy="0"/>
        </a:xfrm>
      </p:grpSpPr>
      <p:sp>
        <p:nvSpPr>
          <p:cNvPr id="2907" name="Google Shape;2907;g3534c6eac34_0_2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8" name="Google Shape;2908;g3534c6eac34_0_2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7" name="Shape 2917"/>
        <p:cNvGrpSpPr/>
        <p:nvPr/>
      </p:nvGrpSpPr>
      <p:grpSpPr>
        <a:xfrm>
          <a:off x="0" y="0"/>
          <a:ext cx="0" cy="0"/>
          <a:chOff x="0" y="0"/>
          <a:chExt cx="0" cy="0"/>
        </a:xfrm>
      </p:grpSpPr>
      <p:sp>
        <p:nvSpPr>
          <p:cNvPr id="2918" name="Google Shape;2918;g3534c6eac34_0_2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9" name="Google Shape;2919;g3534c6eac34_0_2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8" name="Shape 2928"/>
        <p:cNvGrpSpPr/>
        <p:nvPr/>
      </p:nvGrpSpPr>
      <p:grpSpPr>
        <a:xfrm>
          <a:off x="0" y="0"/>
          <a:ext cx="0" cy="0"/>
          <a:chOff x="0" y="0"/>
          <a:chExt cx="0" cy="0"/>
        </a:xfrm>
      </p:grpSpPr>
      <p:sp>
        <p:nvSpPr>
          <p:cNvPr id="2929" name="Google Shape;2929;g3534c6eac34_0_2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0" name="Google Shape;2930;g3534c6eac34_0_2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9" name="Shape 2939"/>
        <p:cNvGrpSpPr/>
        <p:nvPr/>
      </p:nvGrpSpPr>
      <p:grpSpPr>
        <a:xfrm>
          <a:off x="0" y="0"/>
          <a:ext cx="0" cy="0"/>
          <a:chOff x="0" y="0"/>
          <a:chExt cx="0" cy="0"/>
        </a:xfrm>
      </p:grpSpPr>
      <p:sp>
        <p:nvSpPr>
          <p:cNvPr id="2940" name="Google Shape;2940;g3534c6eac34_0_2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1" name="Google Shape;2941;g3534c6eac34_0_2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g3534c6eac34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3534c6eac34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0" name="Shape 2950"/>
        <p:cNvGrpSpPr/>
        <p:nvPr/>
      </p:nvGrpSpPr>
      <p:grpSpPr>
        <a:xfrm>
          <a:off x="0" y="0"/>
          <a:ext cx="0" cy="0"/>
          <a:chOff x="0" y="0"/>
          <a:chExt cx="0" cy="0"/>
        </a:xfrm>
      </p:grpSpPr>
      <p:sp>
        <p:nvSpPr>
          <p:cNvPr id="2951" name="Google Shape;2951;g3534c6eac34_0_2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2" name="Google Shape;2952;g3534c6eac34_0_2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3" name="Shape 2963"/>
        <p:cNvGrpSpPr/>
        <p:nvPr/>
      </p:nvGrpSpPr>
      <p:grpSpPr>
        <a:xfrm>
          <a:off x="0" y="0"/>
          <a:ext cx="0" cy="0"/>
          <a:chOff x="0" y="0"/>
          <a:chExt cx="0" cy="0"/>
        </a:xfrm>
      </p:grpSpPr>
      <p:sp>
        <p:nvSpPr>
          <p:cNvPr id="2964" name="Google Shape;2964;g3534c6eac34_0_2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5" name="Google Shape;2965;g3534c6eac34_0_2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6" name="Shape 2976"/>
        <p:cNvGrpSpPr/>
        <p:nvPr/>
      </p:nvGrpSpPr>
      <p:grpSpPr>
        <a:xfrm>
          <a:off x="0" y="0"/>
          <a:ext cx="0" cy="0"/>
          <a:chOff x="0" y="0"/>
          <a:chExt cx="0" cy="0"/>
        </a:xfrm>
      </p:grpSpPr>
      <p:sp>
        <p:nvSpPr>
          <p:cNvPr id="2977" name="Google Shape;2977;g3534c6eac34_0_2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8" name="Google Shape;2978;g3534c6eac34_0_2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9" name="Shape 2989"/>
        <p:cNvGrpSpPr/>
        <p:nvPr/>
      </p:nvGrpSpPr>
      <p:grpSpPr>
        <a:xfrm>
          <a:off x="0" y="0"/>
          <a:ext cx="0" cy="0"/>
          <a:chOff x="0" y="0"/>
          <a:chExt cx="0" cy="0"/>
        </a:xfrm>
      </p:grpSpPr>
      <p:sp>
        <p:nvSpPr>
          <p:cNvPr id="2990" name="Google Shape;2990;g3534c6eac34_0_2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1" name="Google Shape;2991;g3534c6eac34_0_2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2" name="Shape 3002"/>
        <p:cNvGrpSpPr/>
        <p:nvPr/>
      </p:nvGrpSpPr>
      <p:grpSpPr>
        <a:xfrm>
          <a:off x="0" y="0"/>
          <a:ext cx="0" cy="0"/>
          <a:chOff x="0" y="0"/>
          <a:chExt cx="0" cy="0"/>
        </a:xfrm>
      </p:grpSpPr>
      <p:sp>
        <p:nvSpPr>
          <p:cNvPr id="3003" name="Google Shape;3003;g3534c6eac34_0_2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4" name="Google Shape;3004;g3534c6eac34_0_2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6" name="Shape 2176"/>
        <p:cNvGrpSpPr/>
        <p:nvPr/>
      </p:nvGrpSpPr>
      <p:grpSpPr>
        <a:xfrm>
          <a:off x="0" y="0"/>
          <a:ext cx="0" cy="0"/>
          <a:chOff x="0" y="0"/>
          <a:chExt cx="0" cy="0"/>
        </a:xfrm>
      </p:grpSpPr>
      <p:sp>
        <p:nvSpPr>
          <p:cNvPr id="2177" name="Google Shape;2177;g353f0de2f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8" name="Google Shape;2178;g353f0de2f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353f0de2f7a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353f0de2f7a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8" name="Shape 2188"/>
        <p:cNvGrpSpPr/>
        <p:nvPr/>
      </p:nvGrpSpPr>
      <p:grpSpPr>
        <a:xfrm>
          <a:off x="0" y="0"/>
          <a:ext cx="0" cy="0"/>
          <a:chOff x="0" y="0"/>
          <a:chExt cx="0" cy="0"/>
        </a:xfrm>
      </p:grpSpPr>
      <p:sp>
        <p:nvSpPr>
          <p:cNvPr id="2189" name="Google Shape;2189;g353f0de2f7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0" name="Google Shape;2190;g353f0de2f7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05" name="Shape 805"/>
        <p:cNvGrpSpPr/>
        <p:nvPr/>
      </p:nvGrpSpPr>
      <p:grpSpPr>
        <a:xfrm>
          <a:off x="0" y="0"/>
          <a:ext cx="0" cy="0"/>
          <a:chOff x="0" y="0"/>
          <a:chExt cx="0" cy="0"/>
        </a:xfrm>
      </p:grpSpPr>
      <p:sp>
        <p:nvSpPr>
          <p:cNvPr id="806" name="Google Shape;806;p106"/>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807" name="Google Shape;807;p106"/>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808" name="Google Shape;808;p106"/>
          <p:cNvSpPr/>
          <p:nvPr>
            <p:ph idx="2" type="pic"/>
          </p:nvPr>
        </p:nvSpPr>
        <p:spPr>
          <a:xfrm>
            <a:off x="5212625" y="539500"/>
            <a:ext cx="3931500" cy="4604100"/>
          </a:xfrm>
          <a:prstGeom prst="rect">
            <a:avLst/>
          </a:prstGeom>
          <a:noFill/>
          <a:ln>
            <a:noFill/>
          </a:ln>
        </p:spPr>
      </p:sp>
      <p:grpSp>
        <p:nvGrpSpPr>
          <p:cNvPr id="809" name="Google Shape;809;p106"/>
          <p:cNvGrpSpPr/>
          <p:nvPr/>
        </p:nvGrpSpPr>
        <p:grpSpPr>
          <a:xfrm>
            <a:off x="0" y="0"/>
            <a:ext cx="5212500" cy="5143625"/>
            <a:chOff x="0" y="0"/>
            <a:chExt cx="5212500" cy="5143625"/>
          </a:xfrm>
        </p:grpSpPr>
        <p:sp>
          <p:nvSpPr>
            <p:cNvPr id="810" name="Google Shape;810;p106"/>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06"/>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06"/>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13" name="Shape 813"/>
        <p:cNvGrpSpPr/>
        <p:nvPr/>
      </p:nvGrpSpPr>
      <p:grpSpPr>
        <a:xfrm>
          <a:off x="0" y="0"/>
          <a:ext cx="0" cy="0"/>
          <a:chOff x="0" y="0"/>
          <a:chExt cx="0" cy="0"/>
        </a:xfrm>
      </p:grpSpPr>
      <p:sp>
        <p:nvSpPr>
          <p:cNvPr id="814" name="Google Shape;814;p107"/>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815" name="Google Shape;815;p107"/>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816" name="Google Shape;816;p107"/>
          <p:cNvSpPr/>
          <p:nvPr>
            <p:ph idx="3" type="pic"/>
          </p:nvPr>
        </p:nvSpPr>
        <p:spPr>
          <a:xfrm>
            <a:off x="5212625" y="535100"/>
            <a:ext cx="3931500" cy="4608600"/>
          </a:xfrm>
          <a:prstGeom prst="rect">
            <a:avLst/>
          </a:prstGeom>
          <a:noFill/>
          <a:ln>
            <a:noFill/>
          </a:ln>
        </p:spPr>
      </p:sp>
      <p:grpSp>
        <p:nvGrpSpPr>
          <p:cNvPr id="817" name="Google Shape;817;p107"/>
          <p:cNvGrpSpPr/>
          <p:nvPr/>
        </p:nvGrpSpPr>
        <p:grpSpPr>
          <a:xfrm>
            <a:off x="0" y="0"/>
            <a:ext cx="713100" cy="5143475"/>
            <a:chOff x="0" y="0"/>
            <a:chExt cx="713100" cy="5143475"/>
          </a:xfrm>
        </p:grpSpPr>
        <p:sp>
          <p:nvSpPr>
            <p:cNvPr id="818" name="Google Shape;818;p107"/>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07"/>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20" name="Shape 820"/>
        <p:cNvGrpSpPr/>
        <p:nvPr/>
      </p:nvGrpSpPr>
      <p:grpSpPr>
        <a:xfrm>
          <a:off x="0" y="0"/>
          <a:ext cx="0" cy="0"/>
          <a:chOff x="0" y="0"/>
          <a:chExt cx="0" cy="0"/>
        </a:xfrm>
      </p:grpSpPr>
      <p:sp>
        <p:nvSpPr>
          <p:cNvPr id="821" name="Google Shape;821;p10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2" name="Google Shape;822;p108"/>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823" name="Google Shape;823;p108"/>
          <p:cNvGrpSpPr/>
          <p:nvPr/>
        </p:nvGrpSpPr>
        <p:grpSpPr>
          <a:xfrm flipH="1">
            <a:off x="0" y="0"/>
            <a:ext cx="9144125" cy="5143625"/>
            <a:chOff x="0" y="0"/>
            <a:chExt cx="9144125" cy="5143625"/>
          </a:xfrm>
        </p:grpSpPr>
        <p:sp>
          <p:nvSpPr>
            <p:cNvPr id="824" name="Google Shape;824;p108"/>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08"/>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08"/>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7" name="Shape 827"/>
        <p:cNvGrpSpPr/>
        <p:nvPr/>
      </p:nvGrpSpPr>
      <p:grpSpPr>
        <a:xfrm>
          <a:off x="0" y="0"/>
          <a:ext cx="0" cy="0"/>
          <a:chOff x="0" y="0"/>
          <a:chExt cx="0" cy="0"/>
        </a:xfrm>
      </p:grpSpPr>
      <p:sp>
        <p:nvSpPr>
          <p:cNvPr id="828" name="Google Shape;828;p10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9" name="Google Shape;829;p109"/>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30" name="Google Shape;830;p109"/>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31" name="Google Shape;831;p109"/>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32" name="Google Shape;832;p109"/>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833" name="Google Shape;833;p109"/>
          <p:cNvGrpSpPr/>
          <p:nvPr/>
        </p:nvGrpSpPr>
        <p:grpSpPr>
          <a:xfrm>
            <a:off x="0" y="0"/>
            <a:ext cx="9144000" cy="5143625"/>
            <a:chOff x="0" y="0"/>
            <a:chExt cx="9144000" cy="5143625"/>
          </a:xfrm>
        </p:grpSpPr>
        <p:sp>
          <p:nvSpPr>
            <p:cNvPr id="834" name="Google Shape;834;p109"/>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09"/>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09"/>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7" name="Shape 837"/>
        <p:cNvGrpSpPr/>
        <p:nvPr/>
      </p:nvGrpSpPr>
      <p:grpSpPr>
        <a:xfrm>
          <a:off x="0" y="0"/>
          <a:ext cx="0" cy="0"/>
          <a:chOff x="0" y="0"/>
          <a:chExt cx="0" cy="0"/>
        </a:xfrm>
      </p:grpSpPr>
      <p:sp>
        <p:nvSpPr>
          <p:cNvPr id="838" name="Google Shape;838;p11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839" name="Google Shape;839;p110"/>
          <p:cNvGrpSpPr/>
          <p:nvPr/>
        </p:nvGrpSpPr>
        <p:grpSpPr>
          <a:xfrm>
            <a:off x="0" y="0"/>
            <a:ext cx="9144125" cy="5143625"/>
            <a:chOff x="0" y="0"/>
            <a:chExt cx="9144125" cy="5143625"/>
          </a:xfrm>
        </p:grpSpPr>
        <p:sp>
          <p:nvSpPr>
            <p:cNvPr id="840" name="Google Shape;840;p110"/>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10"/>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10"/>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43" name="Shape 843"/>
        <p:cNvGrpSpPr/>
        <p:nvPr/>
      </p:nvGrpSpPr>
      <p:grpSpPr>
        <a:xfrm>
          <a:off x="0" y="0"/>
          <a:ext cx="0" cy="0"/>
          <a:chOff x="0" y="0"/>
          <a:chExt cx="0" cy="0"/>
        </a:xfrm>
      </p:grpSpPr>
      <p:sp>
        <p:nvSpPr>
          <p:cNvPr id="844" name="Google Shape;844;p111"/>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845" name="Google Shape;845;p111"/>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46" name="Google Shape;846;p111"/>
          <p:cNvSpPr/>
          <p:nvPr>
            <p:ph idx="2" type="pic"/>
          </p:nvPr>
        </p:nvSpPr>
        <p:spPr>
          <a:xfrm>
            <a:off x="0" y="539500"/>
            <a:ext cx="3931500" cy="4604100"/>
          </a:xfrm>
          <a:prstGeom prst="rect">
            <a:avLst/>
          </a:prstGeom>
          <a:noFill/>
          <a:ln>
            <a:noFill/>
          </a:ln>
        </p:spPr>
      </p:sp>
      <p:grpSp>
        <p:nvGrpSpPr>
          <p:cNvPr id="847" name="Google Shape;847;p111"/>
          <p:cNvGrpSpPr/>
          <p:nvPr/>
        </p:nvGrpSpPr>
        <p:grpSpPr>
          <a:xfrm>
            <a:off x="3931500" y="0"/>
            <a:ext cx="5212650" cy="5143625"/>
            <a:chOff x="3931500" y="0"/>
            <a:chExt cx="5212650" cy="5143625"/>
          </a:xfrm>
        </p:grpSpPr>
        <p:sp>
          <p:nvSpPr>
            <p:cNvPr id="848" name="Google Shape;848;p111"/>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11"/>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11"/>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1" name="Shape 851"/>
        <p:cNvGrpSpPr/>
        <p:nvPr/>
      </p:nvGrpSpPr>
      <p:grpSpPr>
        <a:xfrm>
          <a:off x="0" y="0"/>
          <a:ext cx="0" cy="0"/>
          <a:chOff x="0" y="0"/>
          <a:chExt cx="0" cy="0"/>
        </a:xfrm>
      </p:grpSpPr>
      <p:sp>
        <p:nvSpPr>
          <p:cNvPr id="852" name="Google Shape;852;p112"/>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853" name="Google Shape;853;p112"/>
          <p:cNvGrpSpPr/>
          <p:nvPr/>
        </p:nvGrpSpPr>
        <p:grpSpPr>
          <a:xfrm>
            <a:off x="0" y="0"/>
            <a:ext cx="9144000" cy="5143475"/>
            <a:chOff x="0" y="0"/>
            <a:chExt cx="9144000" cy="5143475"/>
          </a:xfrm>
        </p:grpSpPr>
        <p:grpSp>
          <p:nvGrpSpPr>
            <p:cNvPr id="854" name="Google Shape;854;p112"/>
            <p:cNvGrpSpPr/>
            <p:nvPr/>
          </p:nvGrpSpPr>
          <p:grpSpPr>
            <a:xfrm flipH="1" rot="10800000">
              <a:off x="0" y="0"/>
              <a:ext cx="713100" cy="5143475"/>
              <a:chOff x="0" y="0"/>
              <a:chExt cx="713100" cy="5143475"/>
            </a:xfrm>
          </p:grpSpPr>
          <p:sp>
            <p:nvSpPr>
              <p:cNvPr id="855" name="Google Shape;855;p112"/>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12"/>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 name="Google Shape;857;p112"/>
            <p:cNvGrpSpPr/>
            <p:nvPr/>
          </p:nvGrpSpPr>
          <p:grpSpPr>
            <a:xfrm flipH="1">
              <a:off x="8430900" y="0"/>
              <a:ext cx="713100" cy="5143475"/>
              <a:chOff x="0" y="0"/>
              <a:chExt cx="713100" cy="5143475"/>
            </a:xfrm>
          </p:grpSpPr>
          <p:sp>
            <p:nvSpPr>
              <p:cNvPr id="858" name="Google Shape;858;p112"/>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12"/>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0" name="Shape 860"/>
        <p:cNvGrpSpPr/>
        <p:nvPr/>
      </p:nvGrpSpPr>
      <p:grpSpPr>
        <a:xfrm>
          <a:off x="0" y="0"/>
          <a:ext cx="0" cy="0"/>
          <a:chOff x="0" y="0"/>
          <a:chExt cx="0" cy="0"/>
        </a:xfrm>
      </p:grpSpPr>
      <p:sp>
        <p:nvSpPr>
          <p:cNvPr id="861" name="Google Shape;861;p113"/>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862" name="Google Shape;862;p113"/>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863" name="Google Shape;863;p113"/>
          <p:cNvGrpSpPr/>
          <p:nvPr/>
        </p:nvGrpSpPr>
        <p:grpSpPr>
          <a:xfrm flipH="1">
            <a:off x="0" y="0"/>
            <a:ext cx="9144000" cy="5143625"/>
            <a:chOff x="0" y="0"/>
            <a:chExt cx="9144000" cy="5143625"/>
          </a:xfrm>
        </p:grpSpPr>
        <p:grpSp>
          <p:nvGrpSpPr>
            <p:cNvPr id="864" name="Google Shape;864;p113"/>
            <p:cNvGrpSpPr/>
            <p:nvPr/>
          </p:nvGrpSpPr>
          <p:grpSpPr>
            <a:xfrm flipH="1">
              <a:off x="0" y="0"/>
              <a:ext cx="7465150" cy="5143625"/>
              <a:chOff x="1679000" y="0"/>
              <a:chExt cx="7465150" cy="5143625"/>
            </a:xfrm>
          </p:grpSpPr>
          <p:sp>
            <p:nvSpPr>
              <p:cNvPr id="865" name="Google Shape;865;p113"/>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13"/>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13"/>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 name="Google Shape;868;p113"/>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9" name="Shape 869"/>
        <p:cNvGrpSpPr/>
        <p:nvPr/>
      </p:nvGrpSpPr>
      <p:grpSpPr>
        <a:xfrm>
          <a:off x="0" y="0"/>
          <a:ext cx="0" cy="0"/>
          <a:chOff x="0" y="0"/>
          <a:chExt cx="0" cy="0"/>
        </a:xfrm>
      </p:grpSpPr>
      <p:sp>
        <p:nvSpPr>
          <p:cNvPr id="870" name="Google Shape;870;p114"/>
          <p:cNvSpPr/>
          <p:nvPr>
            <p:ph idx="2" type="pic"/>
          </p:nvPr>
        </p:nvSpPr>
        <p:spPr>
          <a:xfrm>
            <a:off x="-100" y="0"/>
            <a:ext cx="9144000" cy="5143500"/>
          </a:xfrm>
          <a:prstGeom prst="rect">
            <a:avLst/>
          </a:prstGeom>
          <a:noFill/>
          <a:ln>
            <a:noFill/>
          </a:ln>
        </p:spPr>
      </p:sp>
      <p:sp>
        <p:nvSpPr>
          <p:cNvPr id="871" name="Google Shape;871;p114"/>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72" name="Shape 872"/>
        <p:cNvGrpSpPr/>
        <p:nvPr/>
      </p:nvGrpSpPr>
      <p:grpSpPr>
        <a:xfrm>
          <a:off x="0" y="0"/>
          <a:ext cx="0" cy="0"/>
          <a:chOff x="0" y="0"/>
          <a:chExt cx="0" cy="0"/>
        </a:xfrm>
      </p:grpSpPr>
      <p:sp>
        <p:nvSpPr>
          <p:cNvPr id="873" name="Google Shape;873;p115"/>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874" name="Google Shape;874;p115"/>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875" name="Google Shape;875;p115"/>
          <p:cNvGrpSpPr/>
          <p:nvPr/>
        </p:nvGrpSpPr>
        <p:grpSpPr>
          <a:xfrm>
            <a:off x="0" y="0"/>
            <a:ext cx="9144000" cy="5143625"/>
            <a:chOff x="0" y="0"/>
            <a:chExt cx="9144000" cy="5143625"/>
          </a:xfrm>
        </p:grpSpPr>
        <p:grpSp>
          <p:nvGrpSpPr>
            <p:cNvPr id="876" name="Google Shape;876;p115"/>
            <p:cNvGrpSpPr/>
            <p:nvPr/>
          </p:nvGrpSpPr>
          <p:grpSpPr>
            <a:xfrm flipH="1">
              <a:off x="0" y="0"/>
              <a:ext cx="7465150" cy="5143625"/>
              <a:chOff x="1679000" y="0"/>
              <a:chExt cx="7465150" cy="5143625"/>
            </a:xfrm>
          </p:grpSpPr>
          <p:sp>
            <p:nvSpPr>
              <p:cNvPr id="877" name="Google Shape;877;p115"/>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15"/>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15"/>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 name="Google Shape;880;p115"/>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81" name="Shape 881"/>
        <p:cNvGrpSpPr/>
        <p:nvPr/>
      </p:nvGrpSpPr>
      <p:grpSpPr>
        <a:xfrm>
          <a:off x="0" y="0"/>
          <a:ext cx="0" cy="0"/>
          <a:chOff x="0" y="0"/>
          <a:chExt cx="0" cy="0"/>
        </a:xfrm>
      </p:grpSpPr>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82" name="Shape 882"/>
        <p:cNvGrpSpPr/>
        <p:nvPr/>
      </p:nvGrpSpPr>
      <p:grpSpPr>
        <a:xfrm>
          <a:off x="0" y="0"/>
          <a:ext cx="0" cy="0"/>
          <a:chOff x="0" y="0"/>
          <a:chExt cx="0" cy="0"/>
        </a:xfrm>
      </p:grpSpPr>
      <p:sp>
        <p:nvSpPr>
          <p:cNvPr id="883" name="Google Shape;883;p11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84" name="Google Shape;884;p117"/>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85" name="Google Shape;885;p117"/>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886" name="Google Shape;886;p117"/>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87" name="Google Shape;887;p117"/>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888" name="Google Shape;888;p117"/>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89" name="Google Shape;889;p117"/>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890" name="Google Shape;890;p117"/>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91" name="Google Shape;891;p117"/>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892" name="Google Shape;892;p117"/>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93" name="Google Shape;893;p117"/>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894" name="Google Shape;894;p117"/>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95" name="Google Shape;895;p117"/>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896" name="Google Shape;896;p117"/>
          <p:cNvGrpSpPr/>
          <p:nvPr/>
        </p:nvGrpSpPr>
        <p:grpSpPr>
          <a:xfrm>
            <a:off x="0" y="0"/>
            <a:ext cx="9144000" cy="5143600"/>
            <a:chOff x="0" y="0"/>
            <a:chExt cx="9144000" cy="5143600"/>
          </a:xfrm>
        </p:grpSpPr>
        <p:sp>
          <p:nvSpPr>
            <p:cNvPr id="897" name="Google Shape;897;p117"/>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17"/>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17"/>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900" name="Shape 900"/>
        <p:cNvGrpSpPr/>
        <p:nvPr/>
      </p:nvGrpSpPr>
      <p:grpSpPr>
        <a:xfrm>
          <a:off x="0" y="0"/>
          <a:ext cx="0" cy="0"/>
          <a:chOff x="0" y="0"/>
          <a:chExt cx="0" cy="0"/>
        </a:xfrm>
      </p:grpSpPr>
      <p:sp>
        <p:nvSpPr>
          <p:cNvPr id="901" name="Google Shape;901;p11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902" name="Google Shape;902;p118"/>
          <p:cNvGrpSpPr/>
          <p:nvPr/>
        </p:nvGrpSpPr>
        <p:grpSpPr>
          <a:xfrm>
            <a:off x="0" y="0"/>
            <a:ext cx="9144000" cy="5143650"/>
            <a:chOff x="0" y="0"/>
            <a:chExt cx="9144000" cy="5143650"/>
          </a:xfrm>
        </p:grpSpPr>
        <p:sp>
          <p:nvSpPr>
            <p:cNvPr id="903" name="Google Shape;903;p118"/>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18"/>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18"/>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906" name="Shape 906"/>
        <p:cNvGrpSpPr/>
        <p:nvPr/>
      </p:nvGrpSpPr>
      <p:grpSpPr>
        <a:xfrm>
          <a:off x="0" y="0"/>
          <a:ext cx="0" cy="0"/>
          <a:chOff x="0" y="0"/>
          <a:chExt cx="0" cy="0"/>
        </a:xfrm>
      </p:grpSpPr>
      <p:sp>
        <p:nvSpPr>
          <p:cNvPr id="907" name="Google Shape;907;p11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908" name="Google Shape;908;p119"/>
          <p:cNvGrpSpPr/>
          <p:nvPr/>
        </p:nvGrpSpPr>
        <p:grpSpPr>
          <a:xfrm flipH="1">
            <a:off x="0" y="-50"/>
            <a:ext cx="9144000" cy="5143600"/>
            <a:chOff x="0" y="0"/>
            <a:chExt cx="9144000" cy="5143600"/>
          </a:xfrm>
        </p:grpSpPr>
        <p:sp>
          <p:nvSpPr>
            <p:cNvPr id="909" name="Google Shape;909;p119"/>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19"/>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19"/>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912" name="Shape 912"/>
        <p:cNvGrpSpPr/>
        <p:nvPr/>
      </p:nvGrpSpPr>
      <p:grpSpPr>
        <a:xfrm>
          <a:off x="0" y="0"/>
          <a:ext cx="0" cy="0"/>
          <a:chOff x="0" y="0"/>
          <a:chExt cx="0" cy="0"/>
        </a:xfrm>
      </p:grpSpPr>
      <p:sp>
        <p:nvSpPr>
          <p:cNvPr id="913" name="Google Shape;913;p120"/>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914" name="Google Shape;914;p120"/>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915" name="Google Shape;915;p120"/>
          <p:cNvGrpSpPr/>
          <p:nvPr/>
        </p:nvGrpSpPr>
        <p:grpSpPr>
          <a:xfrm flipH="1">
            <a:off x="0" y="0"/>
            <a:ext cx="9144000" cy="5143625"/>
            <a:chOff x="0" y="0"/>
            <a:chExt cx="9144000" cy="5143625"/>
          </a:xfrm>
        </p:grpSpPr>
        <p:sp>
          <p:nvSpPr>
            <p:cNvPr id="916" name="Google Shape;916;p120"/>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20"/>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20"/>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919" name="Shape 919"/>
        <p:cNvGrpSpPr/>
        <p:nvPr/>
      </p:nvGrpSpPr>
      <p:grpSpPr>
        <a:xfrm>
          <a:off x="0" y="0"/>
          <a:ext cx="0" cy="0"/>
          <a:chOff x="0" y="0"/>
          <a:chExt cx="0" cy="0"/>
        </a:xfrm>
      </p:grpSpPr>
      <p:sp>
        <p:nvSpPr>
          <p:cNvPr id="920" name="Google Shape;920;p12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21" name="Google Shape;921;p121"/>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922" name="Google Shape;922;p121"/>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923" name="Google Shape;923;p121"/>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924" name="Google Shape;924;p121"/>
          <p:cNvGrpSpPr/>
          <p:nvPr/>
        </p:nvGrpSpPr>
        <p:grpSpPr>
          <a:xfrm flipH="1">
            <a:off x="-75" y="0"/>
            <a:ext cx="9144175" cy="5143625"/>
            <a:chOff x="0" y="0"/>
            <a:chExt cx="9144175" cy="5143625"/>
          </a:xfrm>
        </p:grpSpPr>
        <p:sp>
          <p:nvSpPr>
            <p:cNvPr id="925" name="Google Shape;925;p121"/>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21"/>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21"/>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928" name="Shape 928"/>
        <p:cNvGrpSpPr/>
        <p:nvPr/>
      </p:nvGrpSpPr>
      <p:grpSpPr>
        <a:xfrm>
          <a:off x="0" y="0"/>
          <a:ext cx="0" cy="0"/>
          <a:chOff x="0" y="0"/>
          <a:chExt cx="0" cy="0"/>
        </a:xfrm>
      </p:grpSpPr>
      <p:sp>
        <p:nvSpPr>
          <p:cNvPr id="929" name="Google Shape;929;p12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30" name="Google Shape;930;p122"/>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31" name="Google Shape;931;p122"/>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32" name="Google Shape;932;p122"/>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33" name="Google Shape;933;p122"/>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34" name="Google Shape;934;p122"/>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35" name="Google Shape;935;p122"/>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936" name="Google Shape;936;p122"/>
          <p:cNvGrpSpPr/>
          <p:nvPr/>
        </p:nvGrpSpPr>
        <p:grpSpPr>
          <a:xfrm>
            <a:off x="-50" y="0"/>
            <a:ext cx="9144050" cy="5143625"/>
            <a:chOff x="-50" y="0"/>
            <a:chExt cx="9144050" cy="5143625"/>
          </a:xfrm>
        </p:grpSpPr>
        <p:sp>
          <p:nvSpPr>
            <p:cNvPr id="937" name="Google Shape;937;p122"/>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22"/>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22"/>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940" name="Shape 940"/>
        <p:cNvGrpSpPr/>
        <p:nvPr/>
      </p:nvGrpSpPr>
      <p:grpSpPr>
        <a:xfrm>
          <a:off x="0" y="0"/>
          <a:ext cx="0" cy="0"/>
          <a:chOff x="0" y="0"/>
          <a:chExt cx="0" cy="0"/>
        </a:xfrm>
      </p:grpSpPr>
      <p:sp>
        <p:nvSpPr>
          <p:cNvPr id="941" name="Google Shape;941;p12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42" name="Google Shape;942;p123"/>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43" name="Google Shape;943;p123"/>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44" name="Google Shape;944;p123"/>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45" name="Google Shape;945;p123"/>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46" name="Google Shape;946;p123"/>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47" name="Google Shape;947;p123"/>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48" name="Google Shape;948;p123"/>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49" name="Google Shape;949;p123"/>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950" name="Google Shape;950;p123"/>
          <p:cNvGrpSpPr/>
          <p:nvPr/>
        </p:nvGrpSpPr>
        <p:grpSpPr>
          <a:xfrm>
            <a:off x="0" y="0"/>
            <a:ext cx="9144000" cy="5143650"/>
            <a:chOff x="0" y="0"/>
            <a:chExt cx="9144000" cy="5143650"/>
          </a:xfrm>
        </p:grpSpPr>
        <p:sp>
          <p:nvSpPr>
            <p:cNvPr id="951" name="Google Shape;951;p123"/>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23"/>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53" name="Shape 953"/>
        <p:cNvGrpSpPr/>
        <p:nvPr/>
      </p:nvGrpSpPr>
      <p:grpSpPr>
        <a:xfrm>
          <a:off x="0" y="0"/>
          <a:ext cx="0" cy="0"/>
          <a:chOff x="0" y="0"/>
          <a:chExt cx="0" cy="0"/>
        </a:xfrm>
      </p:grpSpPr>
      <p:sp>
        <p:nvSpPr>
          <p:cNvPr id="954" name="Google Shape;954;p12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55" name="Google Shape;955;p124"/>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56" name="Google Shape;956;p124"/>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57" name="Google Shape;957;p124"/>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58" name="Google Shape;958;p124"/>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59" name="Google Shape;959;p124"/>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60" name="Google Shape;960;p124"/>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61" name="Google Shape;961;p124"/>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62" name="Google Shape;962;p124"/>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63" name="Google Shape;963;p124"/>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64" name="Google Shape;964;p124"/>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65" name="Google Shape;965;p124"/>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66" name="Google Shape;966;p124"/>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967" name="Google Shape;967;p124"/>
          <p:cNvGrpSpPr/>
          <p:nvPr/>
        </p:nvGrpSpPr>
        <p:grpSpPr>
          <a:xfrm>
            <a:off x="0" y="0"/>
            <a:ext cx="9144100" cy="5143625"/>
            <a:chOff x="0" y="0"/>
            <a:chExt cx="9144100" cy="5143625"/>
          </a:xfrm>
        </p:grpSpPr>
        <p:sp>
          <p:nvSpPr>
            <p:cNvPr id="968" name="Google Shape;968;p124"/>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24"/>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24"/>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971" name="Shape 971"/>
        <p:cNvGrpSpPr/>
        <p:nvPr/>
      </p:nvGrpSpPr>
      <p:grpSpPr>
        <a:xfrm>
          <a:off x="0" y="0"/>
          <a:ext cx="0" cy="0"/>
          <a:chOff x="0" y="0"/>
          <a:chExt cx="0" cy="0"/>
        </a:xfrm>
      </p:grpSpPr>
      <p:sp>
        <p:nvSpPr>
          <p:cNvPr id="972" name="Google Shape;972;p125"/>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973" name="Google Shape;973;p125"/>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974" name="Google Shape;974;p125"/>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975" name="Google Shape;975;p125"/>
          <p:cNvGrpSpPr/>
          <p:nvPr/>
        </p:nvGrpSpPr>
        <p:grpSpPr>
          <a:xfrm>
            <a:off x="3927875" y="0"/>
            <a:ext cx="5216100" cy="5143625"/>
            <a:chOff x="3927875" y="0"/>
            <a:chExt cx="5216100" cy="5143625"/>
          </a:xfrm>
        </p:grpSpPr>
        <p:sp>
          <p:nvSpPr>
            <p:cNvPr id="976" name="Google Shape;976;p125"/>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25"/>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25"/>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 name="Google Shape;979;p125"/>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980" name="Google Shape;980;p125"/>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55" name="Google Shape;55;p14"/>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56" name="Google Shape;56;p14"/>
          <p:cNvSpPr/>
          <p:nvPr>
            <p:ph idx="2" type="pic"/>
          </p:nvPr>
        </p:nvSpPr>
        <p:spPr>
          <a:xfrm>
            <a:off x="5212625" y="539500"/>
            <a:ext cx="3931500" cy="4604100"/>
          </a:xfrm>
          <a:prstGeom prst="rect">
            <a:avLst/>
          </a:prstGeom>
          <a:noFill/>
          <a:ln>
            <a:noFill/>
          </a:ln>
        </p:spPr>
      </p:sp>
      <p:grpSp>
        <p:nvGrpSpPr>
          <p:cNvPr id="57" name="Google Shape;57;p14"/>
          <p:cNvGrpSpPr/>
          <p:nvPr/>
        </p:nvGrpSpPr>
        <p:grpSpPr>
          <a:xfrm>
            <a:off x="0" y="0"/>
            <a:ext cx="5212500" cy="5143625"/>
            <a:chOff x="0" y="0"/>
            <a:chExt cx="5212500" cy="5143625"/>
          </a:xfrm>
        </p:grpSpPr>
        <p:sp>
          <p:nvSpPr>
            <p:cNvPr id="58" name="Google Shape;58;p14"/>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981" name="Shape 981"/>
        <p:cNvGrpSpPr/>
        <p:nvPr/>
      </p:nvGrpSpPr>
      <p:grpSpPr>
        <a:xfrm>
          <a:off x="0" y="0"/>
          <a:ext cx="0" cy="0"/>
          <a:chOff x="0" y="0"/>
          <a:chExt cx="0" cy="0"/>
        </a:xfrm>
      </p:grpSpPr>
      <p:grpSp>
        <p:nvGrpSpPr>
          <p:cNvPr id="982" name="Google Shape;982;p126"/>
          <p:cNvGrpSpPr/>
          <p:nvPr/>
        </p:nvGrpSpPr>
        <p:grpSpPr>
          <a:xfrm>
            <a:off x="0" y="0"/>
            <a:ext cx="9144000" cy="5143600"/>
            <a:chOff x="0" y="0"/>
            <a:chExt cx="9144000" cy="5143600"/>
          </a:xfrm>
        </p:grpSpPr>
        <p:sp>
          <p:nvSpPr>
            <p:cNvPr id="983" name="Google Shape;983;p126"/>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26"/>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26"/>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986" name="Shape 986"/>
        <p:cNvGrpSpPr/>
        <p:nvPr/>
      </p:nvGrpSpPr>
      <p:grpSpPr>
        <a:xfrm>
          <a:off x="0" y="0"/>
          <a:ext cx="0" cy="0"/>
          <a:chOff x="0" y="0"/>
          <a:chExt cx="0" cy="0"/>
        </a:xfrm>
      </p:grpSpPr>
      <p:grpSp>
        <p:nvGrpSpPr>
          <p:cNvPr id="987" name="Google Shape;987;p127"/>
          <p:cNvGrpSpPr/>
          <p:nvPr/>
        </p:nvGrpSpPr>
        <p:grpSpPr>
          <a:xfrm flipH="1">
            <a:off x="8430775" y="0"/>
            <a:ext cx="713100" cy="5143475"/>
            <a:chOff x="0" y="0"/>
            <a:chExt cx="713100" cy="5143475"/>
          </a:xfrm>
        </p:grpSpPr>
        <p:sp>
          <p:nvSpPr>
            <p:cNvPr id="988" name="Google Shape;988;p127"/>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27"/>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3" name="Shape 993"/>
        <p:cNvGrpSpPr/>
        <p:nvPr/>
      </p:nvGrpSpPr>
      <p:grpSpPr>
        <a:xfrm>
          <a:off x="0" y="0"/>
          <a:ext cx="0" cy="0"/>
          <a:chOff x="0" y="0"/>
          <a:chExt cx="0" cy="0"/>
        </a:xfrm>
      </p:grpSpPr>
      <p:sp>
        <p:nvSpPr>
          <p:cNvPr id="994" name="Google Shape;994;p129"/>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995" name="Google Shape;995;p129"/>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996" name="Google Shape;996;p129"/>
          <p:cNvSpPr/>
          <p:nvPr>
            <p:ph idx="2" type="pic"/>
          </p:nvPr>
        </p:nvSpPr>
        <p:spPr>
          <a:xfrm>
            <a:off x="5212625" y="539500"/>
            <a:ext cx="3931500" cy="4604100"/>
          </a:xfrm>
          <a:prstGeom prst="rect">
            <a:avLst/>
          </a:prstGeom>
          <a:noFill/>
          <a:ln>
            <a:noFill/>
          </a:ln>
        </p:spPr>
      </p:sp>
      <p:grpSp>
        <p:nvGrpSpPr>
          <p:cNvPr id="997" name="Google Shape;997;p129"/>
          <p:cNvGrpSpPr/>
          <p:nvPr/>
        </p:nvGrpSpPr>
        <p:grpSpPr>
          <a:xfrm>
            <a:off x="0" y="0"/>
            <a:ext cx="5212500" cy="5143625"/>
            <a:chOff x="0" y="0"/>
            <a:chExt cx="5212500" cy="5143625"/>
          </a:xfrm>
        </p:grpSpPr>
        <p:sp>
          <p:nvSpPr>
            <p:cNvPr id="998" name="Google Shape;998;p129"/>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29"/>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29"/>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01" name="Shape 1001"/>
        <p:cNvGrpSpPr/>
        <p:nvPr/>
      </p:nvGrpSpPr>
      <p:grpSpPr>
        <a:xfrm>
          <a:off x="0" y="0"/>
          <a:ext cx="0" cy="0"/>
          <a:chOff x="0" y="0"/>
          <a:chExt cx="0" cy="0"/>
        </a:xfrm>
      </p:grpSpPr>
      <p:sp>
        <p:nvSpPr>
          <p:cNvPr id="1002" name="Google Shape;1002;p130"/>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1003" name="Google Shape;1003;p130"/>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1004" name="Google Shape;1004;p130"/>
          <p:cNvSpPr/>
          <p:nvPr>
            <p:ph idx="3" type="pic"/>
          </p:nvPr>
        </p:nvSpPr>
        <p:spPr>
          <a:xfrm>
            <a:off x="5212625" y="535100"/>
            <a:ext cx="3931500" cy="4608600"/>
          </a:xfrm>
          <a:prstGeom prst="rect">
            <a:avLst/>
          </a:prstGeom>
          <a:noFill/>
          <a:ln>
            <a:noFill/>
          </a:ln>
        </p:spPr>
      </p:sp>
      <p:grpSp>
        <p:nvGrpSpPr>
          <p:cNvPr id="1005" name="Google Shape;1005;p130"/>
          <p:cNvGrpSpPr/>
          <p:nvPr/>
        </p:nvGrpSpPr>
        <p:grpSpPr>
          <a:xfrm>
            <a:off x="0" y="0"/>
            <a:ext cx="713100" cy="5143475"/>
            <a:chOff x="0" y="0"/>
            <a:chExt cx="713100" cy="5143475"/>
          </a:xfrm>
        </p:grpSpPr>
        <p:sp>
          <p:nvSpPr>
            <p:cNvPr id="1006" name="Google Shape;1006;p130"/>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30"/>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8" name="Shape 1008"/>
        <p:cNvGrpSpPr/>
        <p:nvPr/>
      </p:nvGrpSpPr>
      <p:grpSpPr>
        <a:xfrm>
          <a:off x="0" y="0"/>
          <a:ext cx="0" cy="0"/>
          <a:chOff x="0" y="0"/>
          <a:chExt cx="0" cy="0"/>
        </a:xfrm>
      </p:grpSpPr>
      <p:sp>
        <p:nvSpPr>
          <p:cNvPr id="1009" name="Google Shape;1009;p13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10" name="Google Shape;1010;p131"/>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1011" name="Google Shape;1011;p131"/>
          <p:cNvGrpSpPr/>
          <p:nvPr/>
        </p:nvGrpSpPr>
        <p:grpSpPr>
          <a:xfrm flipH="1">
            <a:off x="0" y="0"/>
            <a:ext cx="9144125" cy="5143625"/>
            <a:chOff x="0" y="0"/>
            <a:chExt cx="9144125" cy="5143625"/>
          </a:xfrm>
        </p:grpSpPr>
        <p:sp>
          <p:nvSpPr>
            <p:cNvPr id="1012" name="Google Shape;1012;p131"/>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31"/>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31"/>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15" name="Shape 1015"/>
        <p:cNvGrpSpPr/>
        <p:nvPr/>
      </p:nvGrpSpPr>
      <p:grpSpPr>
        <a:xfrm>
          <a:off x="0" y="0"/>
          <a:ext cx="0" cy="0"/>
          <a:chOff x="0" y="0"/>
          <a:chExt cx="0" cy="0"/>
        </a:xfrm>
      </p:grpSpPr>
      <p:sp>
        <p:nvSpPr>
          <p:cNvPr id="1016" name="Google Shape;1016;p13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17" name="Google Shape;1017;p132"/>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18" name="Google Shape;1018;p132"/>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19" name="Google Shape;1019;p132"/>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20" name="Google Shape;1020;p132"/>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021" name="Google Shape;1021;p132"/>
          <p:cNvGrpSpPr/>
          <p:nvPr/>
        </p:nvGrpSpPr>
        <p:grpSpPr>
          <a:xfrm>
            <a:off x="0" y="0"/>
            <a:ext cx="9144000" cy="5143625"/>
            <a:chOff x="0" y="0"/>
            <a:chExt cx="9144000" cy="5143625"/>
          </a:xfrm>
        </p:grpSpPr>
        <p:sp>
          <p:nvSpPr>
            <p:cNvPr id="1022" name="Google Shape;1022;p132"/>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32"/>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32"/>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5" name="Shape 1025"/>
        <p:cNvGrpSpPr/>
        <p:nvPr/>
      </p:nvGrpSpPr>
      <p:grpSpPr>
        <a:xfrm>
          <a:off x="0" y="0"/>
          <a:ext cx="0" cy="0"/>
          <a:chOff x="0" y="0"/>
          <a:chExt cx="0" cy="0"/>
        </a:xfrm>
      </p:grpSpPr>
      <p:sp>
        <p:nvSpPr>
          <p:cNvPr id="1026" name="Google Shape;1026;p13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027" name="Google Shape;1027;p133"/>
          <p:cNvGrpSpPr/>
          <p:nvPr/>
        </p:nvGrpSpPr>
        <p:grpSpPr>
          <a:xfrm>
            <a:off x="0" y="0"/>
            <a:ext cx="9144125" cy="5143625"/>
            <a:chOff x="0" y="0"/>
            <a:chExt cx="9144125" cy="5143625"/>
          </a:xfrm>
        </p:grpSpPr>
        <p:sp>
          <p:nvSpPr>
            <p:cNvPr id="1028" name="Google Shape;1028;p133"/>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33"/>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33"/>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31" name="Shape 1031"/>
        <p:cNvGrpSpPr/>
        <p:nvPr/>
      </p:nvGrpSpPr>
      <p:grpSpPr>
        <a:xfrm>
          <a:off x="0" y="0"/>
          <a:ext cx="0" cy="0"/>
          <a:chOff x="0" y="0"/>
          <a:chExt cx="0" cy="0"/>
        </a:xfrm>
      </p:grpSpPr>
      <p:sp>
        <p:nvSpPr>
          <p:cNvPr id="1032" name="Google Shape;1032;p134"/>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1033" name="Google Shape;1033;p134"/>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34" name="Google Shape;1034;p134"/>
          <p:cNvSpPr/>
          <p:nvPr>
            <p:ph idx="2" type="pic"/>
          </p:nvPr>
        </p:nvSpPr>
        <p:spPr>
          <a:xfrm>
            <a:off x="0" y="539500"/>
            <a:ext cx="3931500" cy="4604100"/>
          </a:xfrm>
          <a:prstGeom prst="rect">
            <a:avLst/>
          </a:prstGeom>
          <a:noFill/>
          <a:ln>
            <a:noFill/>
          </a:ln>
        </p:spPr>
      </p:sp>
      <p:grpSp>
        <p:nvGrpSpPr>
          <p:cNvPr id="1035" name="Google Shape;1035;p134"/>
          <p:cNvGrpSpPr/>
          <p:nvPr/>
        </p:nvGrpSpPr>
        <p:grpSpPr>
          <a:xfrm>
            <a:off x="3931500" y="0"/>
            <a:ext cx="5212650" cy="5143625"/>
            <a:chOff x="3931500" y="0"/>
            <a:chExt cx="5212650" cy="5143625"/>
          </a:xfrm>
        </p:grpSpPr>
        <p:sp>
          <p:nvSpPr>
            <p:cNvPr id="1036" name="Google Shape;1036;p134"/>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34"/>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34"/>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39" name="Shape 1039"/>
        <p:cNvGrpSpPr/>
        <p:nvPr/>
      </p:nvGrpSpPr>
      <p:grpSpPr>
        <a:xfrm>
          <a:off x="0" y="0"/>
          <a:ext cx="0" cy="0"/>
          <a:chOff x="0" y="0"/>
          <a:chExt cx="0" cy="0"/>
        </a:xfrm>
      </p:grpSpPr>
      <p:sp>
        <p:nvSpPr>
          <p:cNvPr id="1040" name="Google Shape;1040;p135"/>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1041" name="Google Shape;1041;p135"/>
          <p:cNvGrpSpPr/>
          <p:nvPr/>
        </p:nvGrpSpPr>
        <p:grpSpPr>
          <a:xfrm>
            <a:off x="0" y="0"/>
            <a:ext cx="9144000" cy="5143475"/>
            <a:chOff x="0" y="0"/>
            <a:chExt cx="9144000" cy="5143475"/>
          </a:xfrm>
        </p:grpSpPr>
        <p:grpSp>
          <p:nvGrpSpPr>
            <p:cNvPr id="1042" name="Google Shape;1042;p135"/>
            <p:cNvGrpSpPr/>
            <p:nvPr/>
          </p:nvGrpSpPr>
          <p:grpSpPr>
            <a:xfrm flipH="1" rot="10800000">
              <a:off x="0" y="0"/>
              <a:ext cx="713100" cy="5143475"/>
              <a:chOff x="0" y="0"/>
              <a:chExt cx="713100" cy="5143475"/>
            </a:xfrm>
          </p:grpSpPr>
          <p:sp>
            <p:nvSpPr>
              <p:cNvPr id="1043" name="Google Shape;1043;p135"/>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35"/>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 name="Google Shape;1045;p135"/>
            <p:cNvGrpSpPr/>
            <p:nvPr/>
          </p:nvGrpSpPr>
          <p:grpSpPr>
            <a:xfrm flipH="1">
              <a:off x="8430900" y="0"/>
              <a:ext cx="713100" cy="5143475"/>
              <a:chOff x="0" y="0"/>
              <a:chExt cx="713100" cy="5143475"/>
            </a:xfrm>
          </p:grpSpPr>
          <p:sp>
            <p:nvSpPr>
              <p:cNvPr id="1046" name="Google Shape;1046;p135"/>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35"/>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48" name="Shape 1048"/>
        <p:cNvGrpSpPr/>
        <p:nvPr/>
      </p:nvGrpSpPr>
      <p:grpSpPr>
        <a:xfrm>
          <a:off x="0" y="0"/>
          <a:ext cx="0" cy="0"/>
          <a:chOff x="0" y="0"/>
          <a:chExt cx="0" cy="0"/>
        </a:xfrm>
      </p:grpSpPr>
      <p:sp>
        <p:nvSpPr>
          <p:cNvPr id="1049" name="Google Shape;1049;p136"/>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050" name="Google Shape;1050;p136"/>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051" name="Google Shape;1051;p136"/>
          <p:cNvGrpSpPr/>
          <p:nvPr/>
        </p:nvGrpSpPr>
        <p:grpSpPr>
          <a:xfrm flipH="1">
            <a:off x="0" y="0"/>
            <a:ext cx="9144000" cy="5143625"/>
            <a:chOff x="0" y="0"/>
            <a:chExt cx="9144000" cy="5143625"/>
          </a:xfrm>
        </p:grpSpPr>
        <p:grpSp>
          <p:nvGrpSpPr>
            <p:cNvPr id="1052" name="Google Shape;1052;p136"/>
            <p:cNvGrpSpPr/>
            <p:nvPr/>
          </p:nvGrpSpPr>
          <p:grpSpPr>
            <a:xfrm flipH="1">
              <a:off x="0" y="0"/>
              <a:ext cx="7465150" cy="5143625"/>
              <a:chOff x="1679000" y="0"/>
              <a:chExt cx="7465150" cy="5143625"/>
            </a:xfrm>
          </p:grpSpPr>
          <p:sp>
            <p:nvSpPr>
              <p:cNvPr id="1053" name="Google Shape;1053;p136"/>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36"/>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36"/>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6" name="Google Shape;1056;p136"/>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sp>
        <p:nvSpPr>
          <p:cNvPr id="62" name="Google Shape;62;p15"/>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63" name="Google Shape;63;p15"/>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64" name="Google Shape;64;p15"/>
          <p:cNvSpPr/>
          <p:nvPr>
            <p:ph idx="3" type="pic"/>
          </p:nvPr>
        </p:nvSpPr>
        <p:spPr>
          <a:xfrm>
            <a:off x="5212625" y="535100"/>
            <a:ext cx="3931500" cy="4608600"/>
          </a:xfrm>
          <a:prstGeom prst="rect">
            <a:avLst/>
          </a:prstGeom>
          <a:noFill/>
          <a:ln>
            <a:noFill/>
          </a:ln>
        </p:spPr>
      </p:sp>
      <p:grpSp>
        <p:nvGrpSpPr>
          <p:cNvPr id="65" name="Google Shape;65;p15"/>
          <p:cNvGrpSpPr/>
          <p:nvPr/>
        </p:nvGrpSpPr>
        <p:grpSpPr>
          <a:xfrm>
            <a:off x="0" y="0"/>
            <a:ext cx="713100" cy="5143475"/>
            <a:chOff x="0" y="0"/>
            <a:chExt cx="713100" cy="5143475"/>
          </a:xfrm>
        </p:grpSpPr>
        <p:sp>
          <p:nvSpPr>
            <p:cNvPr id="66" name="Google Shape;66;p15"/>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7" name="Shape 1057"/>
        <p:cNvGrpSpPr/>
        <p:nvPr/>
      </p:nvGrpSpPr>
      <p:grpSpPr>
        <a:xfrm>
          <a:off x="0" y="0"/>
          <a:ext cx="0" cy="0"/>
          <a:chOff x="0" y="0"/>
          <a:chExt cx="0" cy="0"/>
        </a:xfrm>
      </p:grpSpPr>
      <p:sp>
        <p:nvSpPr>
          <p:cNvPr id="1058" name="Google Shape;1058;p137"/>
          <p:cNvSpPr/>
          <p:nvPr>
            <p:ph idx="2" type="pic"/>
          </p:nvPr>
        </p:nvSpPr>
        <p:spPr>
          <a:xfrm>
            <a:off x="-100" y="0"/>
            <a:ext cx="9144000" cy="5143500"/>
          </a:xfrm>
          <a:prstGeom prst="rect">
            <a:avLst/>
          </a:prstGeom>
          <a:noFill/>
          <a:ln>
            <a:noFill/>
          </a:ln>
        </p:spPr>
      </p:sp>
      <p:sp>
        <p:nvSpPr>
          <p:cNvPr id="1059" name="Google Shape;1059;p137"/>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0" name="Shape 1060"/>
        <p:cNvGrpSpPr/>
        <p:nvPr/>
      </p:nvGrpSpPr>
      <p:grpSpPr>
        <a:xfrm>
          <a:off x="0" y="0"/>
          <a:ext cx="0" cy="0"/>
          <a:chOff x="0" y="0"/>
          <a:chExt cx="0" cy="0"/>
        </a:xfrm>
      </p:grpSpPr>
      <p:sp>
        <p:nvSpPr>
          <p:cNvPr id="1061" name="Google Shape;1061;p138"/>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1062" name="Google Shape;1062;p138"/>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063" name="Google Shape;1063;p138"/>
          <p:cNvGrpSpPr/>
          <p:nvPr/>
        </p:nvGrpSpPr>
        <p:grpSpPr>
          <a:xfrm>
            <a:off x="0" y="0"/>
            <a:ext cx="9144000" cy="5143625"/>
            <a:chOff x="0" y="0"/>
            <a:chExt cx="9144000" cy="5143625"/>
          </a:xfrm>
        </p:grpSpPr>
        <p:grpSp>
          <p:nvGrpSpPr>
            <p:cNvPr id="1064" name="Google Shape;1064;p138"/>
            <p:cNvGrpSpPr/>
            <p:nvPr/>
          </p:nvGrpSpPr>
          <p:grpSpPr>
            <a:xfrm flipH="1">
              <a:off x="0" y="0"/>
              <a:ext cx="7465150" cy="5143625"/>
              <a:chOff x="1679000" y="0"/>
              <a:chExt cx="7465150" cy="5143625"/>
            </a:xfrm>
          </p:grpSpPr>
          <p:sp>
            <p:nvSpPr>
              <p:cNvPr id="1065" name="Google Shape;1065;p138"/>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38"/>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38"/>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8" name="Google Shape;1068;p138"/>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69" name="Shape 1069"/>
        <p:cNvGrpSpPr/>
        <p:nvPr/>
      </p:nvGrpSpPr>
      <p:grpSpPr>
        <a:xfrm>
          <a:off x="0" y="0"/>
          <a:ext cx="0" cy="0"/>
          <a:chOff x="0" y="0"/>
          <a:chExt cx="0" cy="0"/>
        </a:xfrm>
      </p:grpSpPr>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070" name="Shape 1070"/>
        <p:cNvGrpSpPr/>
        <p:nvPr/>
      </p:nvGrpSpPr>
      <p:grpSpPr>
        <a:xfrm>
          <a:off x="0" y="0"/>
          <a:ext cx="0" cy="0"/>
          <a:chOff x="0" y="0"/>
          <a:chExt cx="0" cy="0"/>
        </a:xfrm>
      </p:grpSpPr>
      <p:sp>
        <p:nvSpPr>
          <p:cNvPr id="1071" name="Google Shape;1071;p14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72" name="Google Shape;1072;p140"/>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73" name="Google Shape;1073;p140"/>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074" name="Google Shape;1074;p140"/>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75" name="Google Shape;1075;p140"/>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076" name="Google Shape;1076;p140"/>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77" name="Google Shape;1077;p140"/>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078" name="Google Shape;1078;p140"/>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79" name="Google Shape;1079;p140"/>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080" name="Google Shape;1080;p140"/>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81" name="Google Shape;1081;p140"/>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082" name="Google Shape;1082;p140"/>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83" name="Google Shape;1083;p140"/>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1084" name="Google Shape;1084;p140"/>
          <p:cNvGrpSpPr/>
          <p:nvPr/>
        </p:nvGrpSpPr>
        <p:grpSpPr>
          <a:xfrm>
            <a:off x="0" y="0"/>
            <a:ext cx="9144000" cy="5143600"/>
            <a:chOff x="0" y="0"/>
            <a:chExt cx="9144000" cy="5143600"/>
          </a:xfrm>
        </p:grpSpPr>
        <p:sp>
          <p:nvSpPr>
            <p:cNvPr id="1085" name="Google Shape;1085;p140"/>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40"/>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40"/>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088" name="Shape 1088"/>
        <p:cNvGrpSpPr/>
        <p:nvPr/>
      </p:nvGrpSpPr>
      <p:grpSpPr>
        <a:xfrm>
          <a:off x="0" y="0"/>
          <a:ext cx="0" cy="0"/>
          <a:chOff x="0" y="0"/>
          <a:chExt cx="0" cy="0"/>
        </a:xfrm>
      </p:grpSpPr>
      <p:sp>
        <p:nvSpPr>
          <p:cNvPr id="1089" name="Google Shape;1089;p14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090" name="Google Shape;1090;p141"/>
          <p:cNvGrpSpPr/>
          <p:nvPr/>
        </p:nvGrpSpPr>
        <p:grpSpPr>
          <a:xfrm>
            <a:off x="0" y="0"/>
            <a:ext cx="9144000" cy="5143650"/>
            <a:chOff x="0" y="0"/>
            <a:chExt cx="9144000" cy="5143650"/>
          </a:xfrm>
        </p:grpSpPr>
        <p:sp>
          <p:nvSpPr>
            <p:cNvPr id="1091" name="Google Shape;1091;p141"/>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41"/>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41"/>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1094" name="Shape 1094"/>
        <p:cNvGrpSpPr/>
        <p:nvPr/>
      </p:nvGrpSpPr>
      <p:grpSpPr>
        <a:xfrm>
          <a:off x="0" y="0"/>
          <a:ext cx="0" cy="0"/>
          <a:chOff x="0" y="0"/>
          <a:chExt cx="0" cy="0"/>
        </a:xfrm>
      </p:grpSpPr>
      <p:sp>
        <p:nvSpPr>
          <p:cNvPr id="1095" name="Google Shape;1095;p14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096" name="Google Shape;1096;p142"/>
          <p:cNvGrpSpPr/>
          <p:nvPr/>
        </p:nvGrpSpPr>
        <p:grpSpPr>
          <a:xfrm flipH="1">
            <a:off x="0" y="-50"/>
            <a:ext cx="9144000" cy="5143600"/>
            <a:chOff x="0" y="0"/>
            <a:chExt cx="9144000" cy="5143600"/>
          </a:xfrm>
        </p:grpSpPr>
        <p:sp>
          <p:nvSpPr>
            <p:cNvPr id="1097" name="Google Shape;1097;p142"/>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42"/>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42"/>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1100" name="Shape 1100"/>
        <p:cNvGrpSpPr/>
        <p:nvPr/>
      </p:nvGrpSpPr>
      <p:grpSpPr>
        <a:xfrm>
          <a:off x="0" y="0"/>
          <a:ext cx="0" cy="0"/>
          <a:chOff x="0" y="0"/>
          <a:chExt cx="0" cy="0"/>
        </a:xfrm>
      </p:grpSpPr>
      <p:sp>
        <p:nvSpPr>
          <p:cNvPr id="1101" name="Google Shape;1101;p143"/>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1102" name="Google Shape;1102;p143"/>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1103" name="Google Shape;1103;p143"/>
          <p:cNvGrpSpPr/>
          <p:nvPr/>
        </p:nvGrpSpPr>
        <p:grpSpPr>
          <a:xfrm flipH="1">
            <a:off x="0" y="0"/>
            <a:ext cx="9144000" cy="5143625"/>
            <a:chOff x="0" y="0"/>
            <a:chExt cx="9144000" cy="5143625"/>
          </a:xfrm>
        </p:grpSpPr>
        <p:sp>
          <p:nvSpPr>
            <p:cNvPr id="1104" name="Google Shape;1104;p143"/>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43"/>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43"/>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107" name="Shape 1107"/>
        <p:cNvGrpSpPr/>
        <p:nvPr/>
      </p:nvGrpSpPr>
      <p:grpSpPr>
        <a:xfrm>
          <a:off x="0" y="0"/>
          <a:ext cx="0" cy="0"/>
          <a:chOff x="0" y="0"/>
          <a:chExt cx="0" cy="0"/>
        </a:xfrm>
      </p:grpSpPr>
      <p:sp>
        <p:nvSpPr>
          <p:cNvPr id="1108" name="Google Shape;1108;p14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09" name="Google Shape;1109;p144"/>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110" name="Google Shape;1110;p144"/>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111" name="Google Shape;1111;p144"/>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1112" name="Google Shape;1112;p144"/>
          <p:cNvGrpSpPr/>
          <p:nvPr/>
        </p:nvGrpSpPr>
        <p:grpSpPr>
          <a:xfrm flipH="1">
            <a:off x="-75" y="0"/>
            <a:ext cx="9144175" cy="5143625"/>
            <a:chOff x="0" y="0"/>
            <a:chExt cx="9144175" cy="5143625"/>
          </a:xfrm>
        </p:grpSpPr>
        <p:sp>
          <p:nvSpPr>
            <p:cNvPr id="1113" name="Google Shape;1113;p144"/>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44"/>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44"/>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116" name="Shape 1116"/>
        <p:cNvGrpSpPr/>
        <p:nvPr/>
      </p:nvGrpSpPr>
      <p:grpSpPr>
        <a:xfrm>
          <a:off x="0" y="0"/>
          <a:ext cx="0" cy="0"/>
          <a:chOff x="0" y="0"/>
          <a:chExt cx="0" cy="0"/>
        </a:xfrm>
      </p:grpSpPr>
      <p:sp>
        <p:nvSpPr>
          <p:cNvPr id="1117" name="Google Shape;1117;p14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18" name="Google Shape;1118;p145"/>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19" name="Google Shape;1119;p145"/>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20" name="Google Shape;1120;p145"/>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21" name="Google Shape;1121;p145"/>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22" name="Google Shape;1122;p145"/>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23" name="Google Shape;1123;p145"/>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124" name="Google Shape;1124;p145"/>
          <p:cNvGrpSpPr/>
          <p:nvPr/>
        </p:nvGrpSpPr>
        <p:grpSpPr>
          <a:xfrm>
            <a:off x="-50" y="0"/>
            <a:ext cx="9144050" cy="5143625"/>
            <a:chOff x="-50" y="0"/>
            <a:chExt cx="9144050" cy="5143625"/>
          </a:xfrm>
        </p:grpSpPr>
        <p:sp>
          <p:nvSpPr>
            <p:cNvPr id="1125" name="Google Shape;1125;p145"/>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45"/>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45"/>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128" name="Shape 1128"/>
        <p:cNvGrpSpPr/>
        <p:nvPr/>
      </p:nvGrpSpPr>
      <p:grpSpPr>
        <a:xfrm>
          <a:off x="0" y="0"/>
          <a:ext cx="0" cy="0"/>
          <a:chOff x="0" y="0"/>
          <a:chExt cx="0" cy="0"/>
        </a:xfrm>
      </p:grpSpPr>
      <p:sp>
        <p:nvSpPr>
          <p:cNvPr id="1129" name="Google Shape;1129;p14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30" name="Google Shape;1130;p146"/>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31" name="Google Shape;1131;p146"/>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32" name="Google Shape;1132;p146"/>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33" name="Google Shape;1133;p146"/>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34" name="Google Shape;1134;p146"/>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35" name="Google Shape;1135;p146"/>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36" name="Google Shape;1136;p146"/>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37" name="Google Shape;1137;p146"/>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138" name="Google Shape;1138;p146"/>
          <p:cNvGrpSpPr/>
          <p:nvPr/>
        </p:nvGrpSpPr>
        <p:grpSpPr>
          <a:xfrm>
            <a:off x="0" y="0"/>
            <a:ext cx="9144000" cy="5143650"/>
            <a:chOff x="0" y="0"/>
            <a:chExt cx="9144000" cy="5143650"/>
          </a:xfrm>
        </p:grpSpPr>
        <p:sp>
          <p:nvSpPr>
            <p:cNvPr id="1139" name="Google Shape;1139;p146"/>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46"/>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p1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0" name="Google Shape;70;p16"/>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71" name="Google Shape;71;p16"/>
          <p:cNvGrpSpPr/>
          <p:nvPr/>
        </p:nvGrpSpPr>
        <p:grpSpPr>
          <a:xfrm flipH="1">
            <a:off x="0" y="0"/>
            <a:ext cx="9144125" cy="5143625"/>
            <a:chOff x="0" y="0"/>
            <a:chExt cx="9144125" cy="5143625"/>
          </a:xfrm>
        </p:grpSpPr>
        <p:sp>
          <p:nvSpPr>
            <p:cNvPr id="72" name="Google Shape;72;p16"/>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141" name="Shape 1141"/>
        <p:cNvGrpSpPr/>
        <p:nvPr/>
      </p:nvGrpSpPr>
      <p:grpSpPr>
        <a:xfrm>
          <a:off x="0" y="0"/>
          <a:ext cx="0" cy="0"/>
          <a:chOff x="0" y="0"/>
          <a:chExt cx="0" cy="0"/>
        </a:xfrm>
      </p:grpSpPr>
      <p:sp>
        <p:nvSpPr>
          <p:cNvPr id="1142" name="Google Shape;1142;p14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43" name="Google Shape;1143;p147"/>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44" name="Google Shape;1144;p147"/>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45" name="Google Shape;1145;p147"/>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46" name="Google Shape;1146;p147"/>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47" name="Google Shape;1147;p147"/>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48" name="Google Shape;1148;p147"/>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49" name="Google Shape;1149;p147"/>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50" name="Google Shape;1150;p147"/>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51" name="Google Shape;1151;p147"/>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52" name="Google Shape;1152;p147"/>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53" name="Google Shape;1153;p147"/>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54" name="Google Shape;1154;p147"/>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155" name="Google Shape;1155;p147"/>
          <p:cNvGrpSpPr/>
          <p:nvPr/>
        </p:nvGrpSpPr>
        <p:grpSpPr>
          <a:xfrm>
            <a:off x="0" y="0"/>
            <a:ext cx="9144100" cy="5143625"/>
            <a:chOff x="0" y="0"/>
            <a:chExt cx="9144100" cy="5143625"/>
          </a:xfrm>
        </p:grpSpPr>
        <p:sp>
          <p:nvSpPr>
            <p:cNvPr id="1156" name="Google Shape;1156;p147"/>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47"/>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47"/>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159" name="Shape 1159"/>
        <p:cNvGrpSpPr/>
        <p:nvPr/>
      </p:nvGrpSpPr>
      <p:grpSpPr>
        <a:xfrm>
          <a:off x="0" y="0"/>
          <a:ext cx="0" cy="0"/>
          <a:chOff x="0" y="0"/>
          <a:chExt cx="0" cy="0"/>
        </a:xfrm>
      </p:grpSpPr>
      <p:sp>
        <p:nvSpPr>
          <p:cNvPr id="1160" name="Google Shape;1160;p148"/>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161" name="Google Shape;1161;p148"/>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1162" name="Google Shape;1162;p148"/>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1163" name="Google Shape;1163;p148"/>
          <p:cNvGrpSpPr/>
          <p:nvPr/>
        </p:nvGrpSpPr>
        <p:grpSpPr>
          <a:xfrm>
            <a:off x="3927875" y="0"/>
            <a:ext cx="5216100" cy="5143625"/>
            <a:chOff x="3927875" y="0"/>
            <a:chExt cx="5216100" cy="5143625"/>
          </a:xfrm>
        </p:grpSpPr>
        <p:sp>
          <p:nvSpPr>
            <p:cNvPr id="1164" name="Google Shape;1164;p148"/>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48"/>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48"/>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7" name="Google Shape;1167;p148"/>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1168" name="Google Shape;1168;p148"/>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169" name="Shape 1169"/>
        <p:cNvGrpSpPr/>
        <p:nvPr/>
      </p:nvGrpSpPr>
      <p:grpSpPr>
        <a:xfrm>
          <a:off x="0" y="0"/>
          <a:ext cx="0" cy="0"/>
          <a:chOff x="0" y="0"/>
          <a:chExt cx="0" cy="0"/>
        </a:xfrm>
      </p:grpSpPr>
      <p:grpSp>
        <p:nvGrpSpPr>
          <p:cNvPr id="1170" name="Google Shape;1170;p149"/>
          <p:cNvGrpSpPr/>
          <p:nvPr/>
        </p:nvGrpSpPr>
        <p:grpSpPr>
          <a:xfrm>
            <a:off x="0" y="0"/>
            <a:ext cx="9144000" cy="5143600"/>
            <a:chOff x="0" y="0"/>
            <a:chExt cx="9144000" cy="5143600"/>
          </a:xfrm>
        </p:grpSpPr>
        <p:sp>
          <p:nvSpPr>
            <p:cNvPr id="1171" name="Google Shape;1171;p149"/>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49"/>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49"/>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1174" name="Shape 1174"/>
        <p:cNvGrpSpPr/>
        <p:nvPr/>
      </p:nvGrpSpPr>
      <p:grpSpPr>
        <a:xfrm>
          <a:off x="0" y="0"/>
          <a:ext cx="0" cy="0"/>
          <a:chOff x="0" y="0"/>
          <a:chExt cx="0" cy="0"/>
        </a:xfrm>
      </p:grpSpPr>
      <p:grpSp>
        <p:nvGrpSpPr>
          <p:cNvPr id="1175" name="Google Shape;1175;p150"/>
          <p:cNvGrpSpPr/>
          <p:nvPr/>
        </p:nvGrpSpPr>
        <p:grpSpPr>
          <a:xfrm flipH="1">
            <a:off x="8430775" y="0"/>
            <a:ext cx="713100" cy="5143475"/>
            <a:chOff x="0" y="0"/>
            <a:chExt cx="713100" cy="5143475"/>
          </a:xfrm>
        </p:grpSpPr>
        <p:sp>
          <p:nvSpPr>
            <p:cNvPr id="1176" name="Google Shape;1176;p150"/>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50"/>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81" name="Shape 1181"/>
        <p:cNvGrpSpPr/>
        <p:nvPr/>
      </p:nvGrpSpPr>
      <p:grpSpPr>
        <a:xfrm>
          <a:off x="0" y="0"/>
          <a:ext cx="0" cy="0"/>
          <a:chOff x="0" y="0"/>
          <a:chExt cx="0" cy="0"/>
        </a:xfrm>
      </p:grpSpPr>
      <p:sp>
        <p:nvSpPr>
          <p:cNvPr id="1182" name="Google Shape;1182;p152"/>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1183" name="Google Shape;1183;p152"/>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1184" name="Google Shape;1184;p152"/>
          <p:cNvSpPr/>
          <p:nvPr>
            <p:ph idx="2" type="pic"/>
          </p:nvPr>
        </p:nvSpPr>
        <p:spPr>
          <a:xfrm>
            <a:off x="5212625" y="539500"/>
            <a:ext cx="3931500" cy="4604100"/>
          </a:xfrm>
          <a:prstGeom prst="rect">
            <a:avLst/>
          </a:prstGeom>
          <a:noFill/>
          <a:ln>
            <a:noFill/>
          </a:ln>
        </p:spPr>
      </p:sp>
      <p:grpSp>
        <p:nvGrpSpPr>
          <p:cNvPr id="1185" name="Google Shape;1185;p152"/>
          <p:cNvGrpSpPr/>
          <p:nvPr/>
        </p:nvGrpSpPr>
        <p:grpSpPr>
          <a:xfrm>
            <a:off x="0" y="0"/>
            <a:ext cx="5212500" cy="5143625"/>
            <a:chOff x="0" y="0"/>
            <a:chExt cx="5212500" cy="5143625"/>
          </a:xfrm>
        </p:grpSpPr>
        <p:sp>
          <p:nvSpPr>
            <p:cNvPr id="1186" name="Google Shape;1186;p152"/>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52"/>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52"/>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89" name="Shape 1189"/>
        <p:cNvGrpSpPr/>
        <p:nvPr/>
      </p:nvGrpSpPr>
      <p:grpSpPr>
        <a:xfrm>
          <a:off x="0" y="0"/>
          <a:ext cx="0" cy="0"/>
          <a:chOff x="0" y="0"/>
          <a:chExt cx="0" cy="0"/>
        </a:xfrm>
      </p:grpSpPr>
      <p:sp>
        <p:nvSpPr>
          <p:cNvPr id="1190" name="Google Shape;1190;p153"/>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1191" name="Google Shape;1191;p153"/>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1192" name="Google Shape;1192;p153"/>
          <p:cNvSpPr/>
          <p:nvPr>
            <p:ph idx="3" type="pic"/>
          </p:nvPr>
        </p:nvSpPr>
        <p:spPr>
          <a:xfrm>
            <a:off x="5212625" y="535100"/>
            <a:ext cx="3931500" cy="4608600"/>
          </a:xfrm>
          <a:prstGeom prst="rect">
            <a:avLst/>
          </a:prstGeom>
          <a:noFill/>
          <a:ln>
            <a:noFill/>
          </a:ln>
        </p:spPr>
      </p:sp>
      <p:grpSp>
        <p:nvGrpSpPr>
          <p:cNvPr id="1193" name="Google Shape;1193;p153"/>
          <p:cNvGrpSpPr/>
          <p:nvPr/>
        </p:nvGrpSpPr>
        <p:grpSpPr>
          <a:xfrm>
            <a:off x="0" y="0"/>
            <a:ext cx="713100" cy="5143475"/>
            <a:chOff x="0" y="0"/>
            <a:chExt cx="713100" cy="5143475"/>
          </a:xfrm>
        </p:grpSpPr>
        <p:sp>
          <p:nvSpPr>
            <p:cNvPr id="1194" name="Google Shape;1194;p153"/>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53"/>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96" name="Shape 1196"/>
        <p:cNvGrpSpPr/>
        <p:nvPr/>
      </p:nvGrpSpPr>
      <p:grpSpPr>
        <a:xfrm>
          <a:off x="0" y="0"/>
          <a:ext cx="0" cy="0"/>
          <a:chOff x="0" y="0"/>
          <a:chExt cx="0" cy="0"/>
        </a:xfrm>
      </p:grpSpPr>
      <p:sp>
        <p:nvSpPr>
          <p:cNvPr id="1197" name="Google Shape;1197;p15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98" name="Google Shape;1198;p154"/>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1199" name="Google Shape;1199;p154"/>
          <p:cNvGrpSpPr/>
          <p:nvPr/>
        </p:nvGrpSpPr>
        <p:grpSpPr>
          <a:xfrm flipH="1">
            <a:off x="0" y="0"/>
            <a:ext cx="9144125" cy="5143625"/>
            <a:chOff x="0" y="0"/>
            <a:chExt cx="9144125" cy="5143625"/>
          </a:xfrm>
        </p:grpSpPr>
        <p:sp>
          <p:nvSpPr>
            <p:cNvPr id="1200" name="Google Shape;1200;p154"/>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54"/>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54"/>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03" name="Shape 1203"/>
        <p:cNvGrpSpPr/>
        <p:nvPr/>
      </p:nvGrpSpPr>
      <p:grpSpPr>
        <a:xfrm>
          <a:off x="0" y="0"/>
          <a:ext cx="0" cy="0"/>
          <a:chOff x="0" y="0"/>
          <a:chExt cx="0" cy="0"/>
        </a:xfrm>
      </p:grpSpPr>
      <p:sp>
        <p:nvSpPr>
          <p:cNvPr id="1204" name="Google Shape;1204;p15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05" name="Google Shape;1205;p155"/>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06" name="Google Shape;1206;p155"/>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07" name="Google Shape;1207;p155"/>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08" name="Google Shape;1208;p155"/>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209" name="Google Shape;1209;p155"/>
          <p:cNvGrpSpPr/>
          <p:nvPr/>
        </p:nvGrpSpPr>
        <p:grpSpPr>
          <a:xfrm>
            <a:off x="0" y="0"/>
            <a:ext cx="9144000" cy="5143625"/>
            <a:chOff x="0" y="0"/>
            <a:chExt cx="9144000" cy="5143625"/>
          </a:xfrm>
        </p:grpSpPr>
        <p:sp>
          <p:nvSpPr>
            <p:cNvPr id="1210" name="Google Shape;1210;p155"/>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55"/>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55"/>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13" name="Shape 1213"/>
        <p:cNvGrpSpPr/>
        <p:nvPr/>
      </p:nvGrpSpPr>
      <p:grpSpPr>
        <a:xfrm>
          <a:off x="0" y="0"/>
          <a:ext cx="0" cy="0"/>
          <a:chOff x="0" y="0"/>
          <a:chExt cx="0" cy="0"/>
        </a:xfrm>
      </p:grpSpPr>
      <p:sp>
        <p:nvSpPr>
          <p:cNvPr id="1214" name="Google Shape;1214;p15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215" name="Google Shape;1215;p156"/>
          <p:cNvGrpSpPr/>
          <p:nvPr/>
        </p:nvGrpSpPr>
        <p:grpSpPr>
          <a:xfrm>
            <a:off x="0" y="0"/>
            <a:ext cx="9144125" cy="5143625"/>
            <a:chOff x="0" y="0"/>
            <a:chExt cx="9144125" cy="5143625"/>
          </a:xfrm>
        </p:grpSpPr>
        <p:sp>
          <p:nvSpPr>
            <p:cNvPr id="1216" name="Google Shape;1216;p156"/>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56"/>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56"/>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19" name="Shape 1219"/>
        <p:cNvGrpSpPr/>
        <p:nvPr/>
      </p:nvGrpSpPr>
      <p:grpSpPr>
        <a:xfrm>
          <a:off x="0" y="0"/>
          <a:ext cx="0" cy="0"/>
          <a:chOff x="0" y="0"/>
          <a:chExt cx="0" cy="0"/>
        </a:xfrm>
      </p:grpSpPr>
      <p:sp>
        <p:nvSpPr>
          <p:cNvPr id="1220" name="Google Shape;1220;p157"/>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1221" name="Google Shape;1221;p157"/>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22" name="Google Shape;1222;p157"/>
          <p:cNvSpPr/>
          <p:nvPr>
            <p:ph idx="2" type="pic"/>
          </p:nvPr>
        </p:nvSpPr>
        <p:spPr>
          <a:xfrm>
            <a:off x="0" y="539500"/>
            <a:ext cx="3931500" cy="4604100"/>
          </a:xfrm>
          <a:prstGeom prst="rect">
            <a:avLst/>
          </a:prstGeom>
          <a:noFill/>
          <a:ln>
            <a:noFill/>
          </a:ln>
        </p:spPr>
      </p:sp>
      <p:grpSp>
        <p:nvGrpSpPr>
          <p:cNvPr id="1223" name="Google Shape;1223;p157"/>
          <p:cNvGrpSpPr/>
          <p:nvPr/>
        </p:nvGrpSpPr>
        <p:grpSpPr>
          <a:xfrm>
            <a:off x="3931500" y="0"/>
            <a:ext cx="5212650" cy="5143625"/>
            <a:chOff x="3931500" y="0"/>
            <a:chExt cx="5212650" cy="5143625"/>
          </a:xfrm>
        </p:grpSpPr>
        <p:sp>
          <p:nvSpPr>
            <p:cNvPr id="1224" name="Google Shape;1224;p157"/>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57"/>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57"/>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p1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7" name="Google Shape;77;p17"/>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8" name="Google Shape;78;p17"/>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9" name="Google Shape;79;p17"/>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0" name="Google Shape;80;p17"/>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81" name="Google Shape;81;p17"/>
          <p:cNvGrpSpPr/>
          <p:nvPr/>
        </p:nvGrpSpPr>
        <p:grpSpPr>
          <a:xfrm>
            <a:off x="0" y="0"/>
            <a:ext cx="9144000" cy="5143625"/>
            <a:chOff x="0" y="0"/>
            <a:chExt cx="9144000" cy="5143625"/>
          </a:xfrm>
        </p:grpSpPr>
        <p:sp>
          <p:nvSpPr>
            <p:cNvPr id="82" name="Google Shape;82;p17"/>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7" name="Shape 1227"/>
        <p:cNvGrpSpPr/>
        <p:nvPr/>
      </p:nvGrpSpPr>
      <p:grpSpPr>
        <a:xfrm>
          <a:off x="0" y="0"/>
          <a:ext cx="0" cy="0"/>
          <a:chOff x="0" y="0"/>
          <a:chExt cx="0" cy="0"/>
        </a:xfrm>
      </p:grpSpPr>
      <p:sp>
        <p:nvSpPr>
          <p:cNvPr id="1228" name="Google Shape;1228;p158"/>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1229" name="Google Shape;1229;p158"/>
          <p:cNvGrpSpPr/>
          <p:nvPr/>
        </p:nvGrpSpPr>
        <p:grpSpPr>
          <a:xfrm>
            <a:off x="0" y="0"/>
            <a:ext cx="9144000" cy="5143475"/>
            <a:chOff x="0" y="0"/>
            <a:chExt cx="9144000" cy="5143475"/>
          </a:xfrm>
        </p:grpSpPr>
        <p:grpSp>
          <p:nvGrpSpPr>
            <p:cNvPr id="1230" name="Google Shape;1230;p158"/>
            <p:cNvGrpSpPr/>
            <p:nvPr/>
          </p:nvGrpSpPr>
          <p:grpSpPr>
            <a:xfrm flipH="1" rot="10800000">
              <a:off x="0" y="0"/>
              <a:ext cx="713100" cy="5143475"/>
              <a:chOff x="0" y="0"/>
              <a:chExt cx="713100" cy="5143475"/>
            </a:xfrm>
          </p:grpSpPr>
          <p:sp>
            <p:nvSpPr>
              <p:cNvPr id="1231" name="Google Shape;1231;p158"/>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58"/>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158"/>
            <p:cNvGrpSpPr/>
            <p:nvPr/>
          </p:nvGrpSpPr>
          <p:grpSpPr>
            <a:xfrm flipH="1">
              <a:off x="8430900" y="0"/>
              <a:ext cx="713100" cy="5143475"/>
              <a:chOff x="0" y="0"/>
              <a:chExt cx="713100" cy="5143475"/>
            </a:xfrm>
          </p:grpSpPr>
          <p:sp>
            <p:nvSpPr>
              <p:cNvPr id="1234" name="Google Shape;1234;p158"/>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58"/>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36" name="Shape 1236"/>
        <p:cNvGrpSpPr/>
        <p:nvPr/>
      </p:nvGrpSpPr>
      <p:grpSpPr>
        <a:xfrm>
          <a:off x="0" y="0"/>
          <a:ext cx="0" cy="0"/>
          <a:chOff x="0" y="0"/>
          <a:chExt cx="0" cy="0"/>
        </a:xfrm>
      </p:grpSpPr>
      <p:sp>
        <p:nvSpPr>
          <p:cNvPr id="1237" name="Google Shape;1237;p159"/>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238" name="Google Shape;1238;p159"/>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239" name="Google Shape;1239;p159"/>
          <p:cNvGrpSpPr/>
          <p:nvPr/>
        </p:nvGrpSpPr>
        <p:grpSpPr>
          <a:xfrm flipH="1">
            <a:off x="0" y="0"/>
            <a:ext cx="9144000" cy="5143625"/>
            <a:chOff x="0" y="0"/>
            <a:chExt cx="9144000" cy="5143625"/>
          </a:xfrm>
        </p:grpSpPr>
        <p:grpSp>
          <p:nvGrpSpPr>
            <p:cNvPr id="1240" name="Google Shape;1240;p159"/>
            <p:cNvGrpSpPr/>
            <p:nvPr/>
          </p:nvGrpSpPr>
          <p:grpSpPr>
            <a:xfrm flipH="1">
              <a:off x="0" y="0"/>
              <a:ext cx="7465150" cy="5143625"/>
              <a:chOff x="1679000" y="0"/>
              <a:chExt cx="7465150" cy="5143625"/>
            </a:xfrm>
          </p:grpSpPr>
          <p:sp>
            <p:nvSpPr>
              <p:cNvPr id="1241" name="Google Shape;1241;p159"/>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59"/>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59"/>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4" name="Google Shape;1244;p159"/>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45" name="Shape 1245"/>
        <p:cNvGrpSpPr/>
        <p:nvPr/>
      </p:nvGrpSpPr>
      <p:grpSpPr>
        <a:xfrm>
          <a:off x="0" y="0"/>
          <a:ext cx="0" cy="0"/>
          <a:chOff x="0" y="0"/>
          <a:chExt cx="0" cy="0"/>
        </a:xfrm>
      </p:grpSpPr>
      <p:sp>
        <p:nvSpPr>
          <p:cNvPr id="1246" name="Google Shape;1246;p160"/>
          <p:cNvSpPr/>
          <p:nvPr>
            <p:ph idx="2" type="pic"/>
          </p:nvPr>
        </p:nvSpPr>
        <p:spPr>
          <a:xfrm>
            <a:off x="-100" y="0"/>
            <a:ext cx="9144000" cy="5143500"/>
          </a:xfrm>
          <a:prstGeom prst="rect">
            <a:avLst/>
          </a:prstGeom>
          <a:noFill/>
          <a:ln>
            <a:noFill/>
          </a:ln>
        </p:spPr>
      </p:sp>
      <p:sp>
        <p:nvSpPr>
          <p:cNvPr id="1247" name="Google Shape;1247;p160"/>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48" name="Shape 1248"/>
        <p:cNvGrpSpPr/>
        <p:nvPr/>
      </p:nvGrpSpPr>
      <p:grpSpPr>
        <a:xfrm>
          <a:off x="0" y="0"/>
          <a:ext cx="0" cy="0"/>
          <a:chOff x="0" y="0"/>
          <a:chExt cx="0" cy="0"/>
        </a:xfrm>
      </p:grpSpPr>
      <p:sp>
        <p:nvSpPr>
          <p:cNvPr id="1249" name="Google Shape;1249;p161"/>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1250" name="Google Shape;1250;p161"/>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251" name="Google Shape;1251;p161"/>
          <p:cNvGrpSpPr/>
          <p:nvPr/>
        </p:nvGrpSpPr>
        <p:grpSpPr>
          <a:xfrm>
            <a:off x="0" y="0"/>
            <a:ext cx="9144000" cy="5143625"/>
            <a:chOff x="0" y="0"/>
            <a:chExt cx="9144000" cy="5143625"/>
          </a:xfrm>
        </p:grpSpPr>
        <p:grpSp>
          <p:nvGrpSpPr>
            <p:cNvPr id="1252" name="Google Shape;1252;p161"/>
            <p:cNvGrpSpPr/>
            <p:nvPr/>
          </p:nvGrpSpPr>
          <p:grpSpPr>
            <a:xfrm flipH="1">
              <a:off x="0" y="0"/>
              <a:ext cx="7465150" cy="5143625"/>
              <a:chOff x="1679000" y="0"/>
              <a:chExt cx="7465150" cy="5143625"/>
            </a:xfrm>
          </p:grpSpPr>
          <p:sp>
            <p:nvSpPr>
              <p:cNvPr id="1253" name="Google Shape;1253;p161"/>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61"/>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61"/>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6" name="Google Shape;1256;p161"/>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57" name="Shape 1257"/>
        <p:cNvGrpSpPr/>
        <p:nvPr/>
      </p:nvGrpSpPr>
      <p:grpSpPr>
        <a:xfrm>
          <a:off x="0" y="0"/>
          <a:ext cx="0" cy="0"/>
          <a:chOff x="0" y="0"/>
          <a:chExt cx="0" cy="0"/>
        </a:xfrm>
      </p:grpSpPr>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258" name="Shape 1258"/>
        <p:cNvGrpSpPr/>
        <p:nvPr/>
      </p:nvGrpSpPr>
      <p:grpSpPr>
        <a:xfrm>
          <a:off x="0" y="0"/>
          <a:ext cx="0" cy="0"/>
          <a:chOff x="0" y="0"/>
          <a:chExt cx="0" cy="0"/>
        </a:xfrm>
      </p:grpSpPr>
      <p:sp>
        <p:nvSpPr>
          <p:cNvPr id="1259" name="Google Shape;1259;p16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60" name="Google Shape;1260;p163"/>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61" name="Google Shape;1261;p163"/>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262" name="Google Shape;1262;p163"/>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63" name="Google Shape;1263;p163"/>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264" name="Google Shape;1264;p163"/>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65" name="Google Shape;1265;p163"/>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266" name="Google Shape;1266;p163"/>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67" name="Google Shape;1267;p163"/>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268" name="Google Shape;1268;p163"/>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69" name="Google Shape;1269;p163"/>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270" name="Google Shape;1270;p163"/>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71" name="Google Shape;1271;p163"/>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1272" name="Google Shape;1272;p163"/>
          <p:cNvGrpSpPr/>
          <p:nvPr/>
        </p:nvGrpSpPr>
        <p:grpSpPr>
          <a:xfrm>
            <a:off x="0" y="0"/>
            <a:ext cx="9144000" cy="5143600"/>
            <a:chOff x="0" y="0"/>
            <a:chExt cx="9144000" cy="5143600"/>
          </a:xfrm>
        </p:grpSpPr>
        <p:sp>
          <p:nvSpPr>
            <p:cNvPr id="1273" name="Google Shape;1273;p163"/>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63"/>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63"/>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276" name="Shape 1276"/>
        <p:cNvGrpSpPr/>
        <p:nvPr/>
      </p:nvGrpSpPr>
      <p:grpSpPr>
        <a:xfrm>
          <a:off x="0" y="0"/>
          <a:ext cx="0" cy="0"/>
          <a:chOff x="0" y="0"/>
          <a:chExt cx="0" cy="0"/>
        </a:xfrm>
      </p:grpSpPr>
      <p:sp>
        <p:nvSpPr>
          <p:cNvPr id="1277" name="Google Shape;1277;p16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278" name="Google Shape;1278;p164"/>
          <p:cNvGrpSpPr/>
          <p:nvPr/>
        </p:nvGrpSpPr>
        <p:grpSpPr>
          <a:xfrm>
            <a:off x="0" y="0"/>
            <a:ext cx="9144000" cy="5143650"/>
            <a:chOff x="0" y="0"/>
            <a:chExt cx="9144000" cy="5143650"/>
          </a:xfrm>
        </p:grpSpPr>
        <p:sp>
          <p:nvSpPr>
            <p:cNvPr id="1279" name="Google Shape;1279;p164"/>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64"/>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64"/>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1282" name="Shape 1282"/>
        <p:cNvGrpSpPr/>
        <p:nvPr/>
      </p:nvGrpSpPr>
      <p:grpSpPr>
        <a:xfrm>
          <a:off x="0" y="0"/>
          <a:ext cx="0" cy="0"/>
          <a:chOff x="0" y="0"/>
          <a:chExt cx="0" cy="0"/>
        </a:xfrm>
      </p:grpSpPr>
      <p:sp>
        <p:nvSpPr>
          <p:cNvPr id="1283" name="Google Shape;1283;p16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284" name="Google Shape;1284;p165"/>
          <p:cNvGrpSpPr/>
          <p:nvPr/>
        </p:nvGrpSpPr>
        <p:grpSpPr>
          <a:xfrm flipH="1">
            <a:off x="0" y="-50"/>
            <a:ext cx="9144000" cy="5143600"/>
            <a:chOff x="0" y="0"/>
            <a:chExt cx="9144000" cy="5143600"/>
          </a:xfrm>
        </p:grpSpPr>
        <p:sp>
          <p:nvSpPr>
            <p:cNvPr id="1285" name="Google Shape;1285;p165"/>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65"/>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65"/>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1288" name="Shape 1288"/>
        <p:cNvGrpSpPr/>
        <p:nvPr/>
      </p:nvGrpSpPr>
      <p:grpSpPr>
        <a:xfrm>
          <a:off x="0" y="0"/>
          <a:ext cx="0" cy="0"/>
          <a:chOff x="0" y="0"/>
          <a:chExt cx="0" cy="0"/>
        </a:xfrm>
      </p:grpSpPr>
      <p:sp>
        <p:nvSpPr>
          <p:cNvPr id="1289" name="Google Shape;1289;p166"/>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1290" name="Google Shape;1290;p166"/>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1291" name="Google Shape;1291;p166"/>
          <p:cNvGrpSpPr/>
          <p:nvPr/>
        </p:nvGrpSpPr>
        <p:grpSpPr>
          <a:xfrm flipH="1">
            <a:off x="0" y="0"/>
            <a:ext cx="9144000" cy="5143625"/>
            <a:chOff x="0" y="0"/>
            <a:chExt cx="9144000" cy="5143625"/>
          </a:xfrm>
        </p:grpSpPr>
        <p:sp>
          <p:nvSpPr>
            <p:cNvPr id="1292" name="Google Shape;1292;p166"/>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66"/>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66"/>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295" name="Shape 1295"/>
        <p:cNvGrpSpPr/>
        <p:nvPr/>
      </p:nvGrpSpPr>
      <p:grpSpPr>
        <a:xfrm>
          <a:off x="0" y="0"/>
          <a:ext cx="0" cy="0"/>
          <a:chOff x="0" y="0"/>
          <a:chExt cx="0" cy="0"/>
        </a:xfrm>
      </p:grpSpPr>
      <p:sp>
        <p:nvSpPr>
          <p:cNvPr id="1296" name="Google Shape;1296;p16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97" name="Google Shape;1297;p167"/>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298" name="Google Shape;1298;p167"/>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299" name="Google Shape;1299;p167"/>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1300" name="Google Shape;1300;p167"/>
          <p:cNvGrpSpPr/>
          <p:nvPr/>
        </p:nvGrpSpPr>
        <p:grpSpPr>
          <a:xfrm flipH="1">
            <a:off x="-75" y="0"/>
            <a:ext cx="9144175" cy="5143625"/>
            <a:chOff x="0" y="0"/>
            <a:chExt cx="9144175" cy="5143625"/>
          </a:xfrm>
        </p:grpSpPr>
        <p:sp>
          <p:nvSpPr>
            <p:cNvPr id="1301" name="Google Shape;1301;p167"/>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67"/>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67"/>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1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87" name="Google Shape;87;p18"/>
          <p:cNvGrpSpPr/>
          <p:nvPr/>
        </p:nvGrpSpPr>
        <p:grpSpPr>
          <a:xfrm>
            <a:off x="0" y="0"/>
            <a:ext cx="9144125" cy="5143625"/>
            <a:chOff x="0" y="0"/>
            <a:chExt cx="9144125" cy="5143625"/>
          </a:xfrm>
        </p:grpSpPr>
        <p:sp>
          <p:nvSpPr>
            <p:cNvPr id="88" name="Google Shape;88;p18"/>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304" name="Shape 1304"/>
        <p:cNvGrpSpPr/>
        <p:nvPr/>
      </p:nvGrpSpPr>
      <p:grpSpPr>
        <a:xfrm>
          <a:off x="0" y="0"/>
          <a:ext cx="0" cy="0"/>
          <a:chOff x="0" y="0"/>
          <a:chExt cx="0" cy="0"/>
        </a:xfrm>
      </p:grpSpPr>
      <p:sp>
        <p:nvSpPr>
          <p:cNvPr id="1305" name="Google Shape;1305;p16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06" name="Google Shape;1306;p168"/>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07" name="Google Shape;1307;p168"/>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08" name="Google Shape;1308;p168"/>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09" name="Google Shape;1309;p168"/>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10" name="Google Shape;1310;p168"/>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11" name="Google Shape;1311;p168"/>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312" name="Google Shape;1312;p168"/>
          <p:cNvGrpSpPr/>
          <p:nvPr/>
        </p:nvGrpSpPr>
        <p:grpSpPr>
          <a:xfrm>
            <a:off x="-50" y="0"/>
            <a:ext cx="9144050" cy="5143625"/>
            <a:chOff x="-50" y="0"/>
            <a:chExt cx="9144050" cy="5143625"/>
          </a:xfrm>
        </p:grpSpPr>
        <p:sp>
          <p:nvSpPr>
            <p:cNvPr id="1313" name="Google Shape;1313;p168"/>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68"/>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68"/>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316" name="Shape 1316"/>
        <p:cNvGrpSpPr/>
        <p:nvPr/>
      </p:nvGrpSpPr>
      <p:grpSpPr>
        <a:xfrm>
          <a:off x="0" y="0"/>
          <a:ext cx="0" cy="0"/>
          <a:chOff x="0" y="0"/>
          <a:chExt cx="0" cy="0"/>
        </a:xfrm>
      </p:grpSpPr>
      <p:sp>
        <p:nvSpPr>
          <p:cNvPr id="1317" name="Google Shape;1317;p16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18" name="Google Shape;1318;p169"/>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19" name="Google Shape;1319;p169"/>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20" name="Google Shape;1320;p169"/>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21" name="Google Shape;1321;p169"/>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22" name="Google Shape;1322;p169"/>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23" name="Google Shape;1323;p169"/>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24" name="Google Shape;1324;p169"/>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25" name="Google Shape;1325;p169"/>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326" name="Google Shape;1326;p169"/>
          <p:cNvGrpSpPr/>
          <p:nvPr/>
        </p:nvGrpSpPr>
        <p:grpSpPr>
          <a:xfrm>
            <a:off x="0" y="0"/>
            <a:ext cx="9144000" cy="5143650"/>
            <a:chOff x="0" y="0"/>
            <a:chExt cx="9144000" cy="5143650"/>
          </a:xfrm>
        </p:grpSpPr>
        <p:sp>
          <p:nvSpPr>
            <p:cNvPr id="1327" name="Google Shape;1327;p169"/>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69"/>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29" name="Shape 1329"/>
        <p:cNvGrpSpPr/>
        <p:nvPr/>
      </p:nvGrpSpPr>
      <p:grpSpPr>
        <a:xfrm>
          <a:off x="0" y="0"/>
          <a:ext cx="0" cy="0"/>
          <a:chOff x="0" y="0"/>
          <a:chExt cx="0" cy="0"/>
        </a:xfrm>
      </p:grpSpPr>
      <p:sp>
        <p:nvSpPr>
          <p:cNvPr id="1330" name="Google Shape;1330;p17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31" name="Google Shape;1331;p170"/>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32" name="Google Shape;1332;p170"/>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33" name="Google Shape;1333;p170"/>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34" name="Google Shape;1334;p170"/>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35" name="Google Shape;1335;p170"/>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36" name="Google Shape;1336;p170"/>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37" name="Google Shape;1337;p170"/>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38" name="Google Shape;1338;p170"/>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39" name="Google Shape;1339;p170"/>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40" name="Google Shape;1340;p170"/>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41" name="Google Shape;1341;p170"/>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42" name="Google Shape;1342;p170"/>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343" name="Google Shape;1343;p170"/>
          <p:cNvGrpSpPr/>
          <p:nvPr/>
        </p:nvGrpSpPr>
        <p:grpSpPr>
          <a:xfrm>
            <a:off x="0" y="0"/>
            <a:ext cx="9144100" cy="5143625"/>
            <a:chOff x="0" y="0"/>
            <a:chExt cx="9144100" cy="5143625"/>
          </a:xfrm>
        </p:grpSpPr>
        <p:sp>
          <p:nvSpPr>
            <p:cNvPr id="1344" name="Google Shape;1344;p170"/>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70"/>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70"/>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347" name="Shape 1347"/>
        <p:cNvGrpSpPr/>
        <p:nvPr/>
      </p:nvGrpSpPr>
      <p:grpSpPr>
        <a:xfrm>
          <a:off x="0" y="0"/>
          <a:ext cx="0" cy="0"/>
          <a:chOff x="0" y="0"/>
          <a:chExt cx="0" cy="0"/>
        </a:xfrm>
      </p:grpSpPr>
      <p:sp>
        <p:nvSpPr>
          <p:cNvPr id="1348" name="Google Shape;1348;p171"/>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349" name="Google Shape;1349;p171"/>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1350" name="Google Shape;1350;p171"/>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1351" name="Google Shape;1351;p171"/>
          <p:cNvGrpSpPr/>
          <p:nvPr/>
        </p:nvGrpSpPr>
        <p:grpSpPr>
          <a:xfrm>
            <a:off x="3927875" y="0"/>
            <a:ext cx="5216100" cy="5143625"/>
            <a:chOff x="3927875" y="0"/>
            <a:chExt cx="5216100" cy="5143625"/>
          </a:xfrm>
        </p:grpSpPr>
        <p:sp>
          <p:nvSpPr>
            <p:cNvPr id="1352" name="Google Shape;1352;p171"/>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71"/>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71"/>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5" name="Google Shape;1355;p171"/>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1356" name="Google Shape;1356;p171"/>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357" name="Shape 1357"/>
        <p:cNvGrpSpPr/>
        <p:nvPr/>
      </p:nvGrpSpPr>
      <p:grpSpPr>
        <a:xfrm>
          <a:off x="0" y="0"/>
          <a:ext cx="0" cy="0"/>
          <a:chOff x="0" y="0"/>
          <a:chExt cx="0" cy="0"/>
        </a:xfrm>
      </p:grpSpPr>
      <p:grpSp>
        <p:nvGrpSpPr>
          <p:cNvPr id="1358" name="Google Shape;1358;p172"/>
          <p:cNvGrpSpPr/>
          <p:nvPr/>
        </p:nvGrpSpPr>
        <p:grpSpPr>
          <a:xfrm>
            <a:off x="0" y="0"/>
            <a:ext cx="9144000" cy="5143600"/>
            <a:chOff x="0" y="0"/>
            <a:chExt cx="9144000" cy="5143600"/>
          </a:xfrm>
        </p:grpSpPr>
        <p:sp>
          <p:nvSpPr>
            <p:cNvPr id="1359" name="Google Shape;1359;p172"/>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72"/>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72"/>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1362" name="Shape 1362"/>
        <p:cNvGrpSpPr/>
        <p:nvPr/>
      </p:nvGrpSpPr>
      <p:grpSpPr>
        <a:xfrm>
          <a:off x="0" y="0"/>
          <a:ext cx="0" cy="0"/>
          <a:chOff x="0" y="0"/>
          <a:chExt cx="0" cy="0"/>
        </a:xfrm>
      </p:grpSpPr>
      <p:grpSp>
        <p:nvGrpSpPr>
          <p:cNvPr id="1363" name="Google Shape;1363;p173"/>
          <p:cNvGrpSpPr/>
          <p:nvPr/>
        </p:nvGrpSpPr>
        <p:grpSpPr>
          <a:xfrm flipH="1">
            <a:off x="8430775" y="0"/>
            <a:ext cx="713100" cy="5143475"/>
            <a:chOff x="0" y="0"/>
            <a:chExt cx="713100" cy="5143475"/>
          </a:xfrm>
        </p:grpSpPr>
        <p:sp>
          <p:nvSpPr>
            <p:cNvPr id="1364" name="Google Shape;1364;p173"/>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73"/>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9" name="Shape 1369"/>
        <p:cNvGrpSpPr/>
        <p:nvPr/>
      </p:nvGrpSpPr>
      <p:grpSpPr>
        <a:xfrm>
          <a:off x="0" y="0"/>
          <a:ext cx="0" cy="0"/>
          <a:chOff x="0" y="0"/>
          <a:chExt cx="0" cy="0"/>
        </a:xfrm>
      </p:grpSpPr>
      <p:sp>
        <p:nvSpPr>
          <p:cNvPr id="1370" name="Google Shape;1370;p175"/>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1371" name="Google Shape;1371;p175"/>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1372" name="Google Shape;1372;p175"/>
          <p:cNvSpPr/>
          <p:nvPr>
            <p:ph idx="2" type="pic"/>
          </p:nvPr>
        </p:nvSpPr>
        <p:spPr>
          <a:xfrm>
            <a:off x="5212625" y="539500"/>
            <a:ext cx="3931500" cy="4604100"/>
          </a:xfrm>
          <a:prstGeom prst="rect">
            <a:avLst/>
          </a:prstGeom>
          <a:noFill/>
          <a:ln>
            <a:noFill/>
          </a:ln>
        </p:spPr>
      </p:sp>
      <p:grpSp>
        <p:nvGrpSpPr>
          <p:cNvPr id="1373" name="Google Shape;1373;p175"/>
          <p:cNvGrpSpPr/>
          <p:nvPr/>
        </p:nvGrpSpPr>
        <p:grpSpPr>
          <a:xfrm>
            <a:off x="0" y="0"/>
            <a:ext cx="5212500" cy="5143625"/>
            <a:chOff x="0" y="0"/>
            <a:chExt cx="5212500" cy="5143625"/>
          </a:xfrm>
        </p:grpSpPr>
        <p:sp>
          <p:nvSpPr>
            <p:cNvPr id="1374" name="Google Shape;1374;p175"/>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75"/>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75"/>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77" name="Shape 1377"/>
        <p:cNvGrpSpPr/>
        <p:nvPr/>
      </p:nvGrpSpPr>
      <p:grpSpPr>
        <a:xfrm>
          <a:off x="0" y="0"/>
          <a:ext cx="0" cy="0"/>
          <a:chOff x="0" y="0"/>
          <a:chExt cx="0" cy="0"/>
        </a:xfrm>
      </p:grpSpPr>
      <p:sp>
        <p:nvSpPr>
          <p:cNvPr id="1378" name="Google Shape;1378;p176"/>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1379" name="Google Shape;1379;p176"/>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1380" name="Google Shape;1380;p176"/>
          <p:cNvSpPr/>
          <p:nvPr>
            <p:ph idx="3" type="pic"/>
          </p:nvPr>
        </p:nvSpPr>
        <p:spPr>
          <a:xfrm>
            <a:off x="5212625" y="535100"/>
            <a:ext cx="3931500" cy="4608600"/>
          </a:xfrm>
          <a:prstGeom prst="rect">
            <a:avLst/>
          </a:prstGeom>
          <a:noFill/>
          <a:ln>
            <a:noFill/>
          </a:ln>
        </p:spPr>
      </p:sp>
      <p:grpSp>
        <p:nvGrpSpPr>
          <p:cNvPr id="1381" name="Google Shape;1381;p176"/>
          <p:cNvGrpSpPr/>
          <p:nvPr/>
        </p:nvGrpSpPr>
        <p:grpSpPr>
          <a:xfrm>
            <a:off x="0" y="0"/>
            <a:ext cx="713100" cy="5143475"/>
            <a:chOff x="0" y="0"/>
            <a:chExt cx="713100" cy="5143475"/>
          </a:xfrm>
        </p:grpSpPr>
        <p:sp>
          <p:nvSpPr>
            <p:cNvPr id="1382" name="Google Shape;1382;p176"/>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76"/>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84" name="Shape 1384"/>
        <p:cNvGrpSpPr/>
        <p:nvPr/>
      </p:nvGrpSpPr>
      <p:grpSpPr>
        <a:xfrm>
          <a:off x="0" y="0"/>
          <a:ext cx="0" cy="0"/>
          <a:chOff x="0" y="0"/>
          <a:chExt cx="0" cy="0"/>
        </a:xfrm>
      </p:grpSpPr>
      <p:sp>
        <p:nvSpPr>
          <p:cNvPr id="1385" name="Google Shape;1385;p17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86" name="Google Shape;1386;p177"/>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1387" name="Google Shape;1387;p177"/>
          <p:cNvGrpSpPr/>
          <p:nvPr/>
        </p:nvGrpSpPr>
        <p:grpSpPr>
          <a:xfrm flipH="1">
            <a:off x="0" y="0"/>
            <a:ext cx="9144125" cy="5143625"/>
            <a:chOff x="0" y="0"/>
            <a:chExt cx="9144125" cy="5143625"/>
          </a:xfrm>
        </p:grpSpPr>
        <p:sp>
          <p:nvSpPr>
            <p:cNvPr id="1388" name="Google Shape;1388;p177"/>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77"/>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77"/>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1" name="Shape 1391"/>
        <p:cNvGrpSpPr/>
        <p:nvPr/>
      </p:nvGrpSpPr>
      <p:grpSpPr>
        <a:xfrm>
          <a:off x="0" y="0"/>
          <a:ext cx="0" cy="0"/>
          <a:chOff x="0" y="0"/>
          <a:chExt cx="0" cy="0"/>
        </a:xfrm>
      </p:grpSpPr>
      <p:sp>
        <p:nvSpPr>
          <p:cNvPr id="1392" name="Google Shape;1392;p17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93" name="Google Shape;1393;p178"/>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94" name="Google Shape;1394;p178"/>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95" name="Google Shape;1395;p178"/>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96" name="Google Shape;1396;p178"/>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397" name="Google Shape;1397;p178"/>
          <p:cNvGrpSpPr/>
          <p:nvPr/>
        </p:nvGrpSpPr>
        <p:grpSpPr>
          <a:xfrm>
            <a:off x="0" y="0"/>
            <a:ext cx="9144000" cy="5143625"/>
            <a:chOff x="0" y="0"/>
            <a:chExt cx="9144000" cy="5143625"/>
          </a:xfrm>
        </p:grpSpPr>
        <p:sp>
          <p:nvSpPr>
            <p:cNvPr id="1398" name="Google Shape;1398;p178"/>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78"/>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78"/>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1" name="Shape 91"/>
        <p:cNvGrpSpPr/>
        <p:nvPr/>
      </p:nvGrpSpPr>
      <p:grpSpPr>
        <a:xfrm>
          <a:off x="0" y="0"/>
          <a:ext cx="0" cy="0"/>
          <a:chOff x="0" y="0"/>
          <a:chExt cx="0" cy="0"/>
        </a:xfrm>
      </p:grpSpPr>
      <p:sp>
        <p:nvSpPr>
          <p:cNvPr id="92" name="Google Shape;92;p19"/>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93" name="Google Shape;93;p19"/>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 name="Google Shape;94;p19"/>
          <p:cNvSpPr/>
          <p:nvPr>
            <p:ph idx="2" type="pic"/>
          </p:nvPr>
        </p:nvSpPr>
        <p:spPr>
          <a:xfrm>
            <a:off x="0" y="539500"/>
            <a:ext cx="3931500" cy="4604100"/>
          </a:xfrm>
          <a:prstGeom prst="rect">
            <a:avLst/>
          </a:prstGeom>
          <a:noFill/>
          <a:ln>
            <a:noFill/>
          </a:ln>
        </p:spPr>
      </p:sp>
      <p:grpSp>
        <p:nvGrpSpPr>
          <p:cNvPr id="95" name="Google Shape;95;p19"/>
          <p:cNvGrpSpPr/>
          <p:nvPr/>
        </p:nvGrpSpPr>
        <p:grpSpPr>
          <a:xfrm>
            <a:off x="3931500" y="0"/>
            <a:ext cx="5212650" cy="5143625"/>
            <a:chOff x="3931500" y="0"/>
            <a:chExt cx="5212650" cy="5143625"/>
          </a:xfrm>
        </p:grpSpPr>
        <p:sp>
          <p:nvSpPr>
            <p:cNvPr id="96" name="Google Shape;96;p19"/>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9"/>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1" name="Shape 1401"/>
        <p:cNvGrpSpPr/>
        <p:nvPr/>
      </p:nvGrpSpPr>
      <p:grpSpPr>
        <a:xfrm>
          <a:off x="0" y="0"/>
          <a:ext cx="0" cy="0"/>
          <a:chOff x="0" y="0"/>
          <a:chExt cx="0" cy="0"/>
        </a:xfrm>
      </p:grpSpPr>
      <p:sp>
        <p:nvSpPr>
          <p:cNvPr id="1402" name="Google Shape;1402;p17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403" name="Google Shape;1403;p179"/>
          <p:cNvGrpSpPr/>
          <p:nvPr/>
        </p:nvGrpSpPr>
        <p:grpSpPr>
          <a:xfrm>
            <a:off x="0" y="0"/>
            <a:ext cx="9144125" cy="5143625"/>
            <a:chOff x="0" y="0"/>
            <a:chExt cx="9144125" cy="5143625"/>
          </a:xfrm>
        </p:grpSpPr>
        <p:sp>
          <p:nvSpPr>
            <p:cNvPr id="1404" name="Google Shape;1404;p179"/>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79"/>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79"/>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07" name="Shape 1407"/>
        <p:cNvGrpSpPr/>
        <p:nvPr/>
      </p:nvGrpSpPr>
      <p:grpSpPr>
        <a:xfrm>
          <a:off x="0" y="0"/>
          <a:ext cx="0" cy="0"/>
          <a:chOff x="0" y="0"/>
          <a:chExt cx="0" cy="0"/>
        </a:xfrm>
      </p:grpSpPr>
      <p:sp>
        <p:nvSpPr>
          <p:cNvPr id="1408" name="Google Shape;1408;p180"/>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1409" name="Google Shape;1409;p180"/>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10" name="Google Shape;1410;p180"/>
          <p:cNvSpPr/>
          <p:nvPr>
            <p:ph idx="2" type="pic"/>
          </p:nvPr>
        </p:nvSpPr>
        <p:spPr>
          <a:xfrm>
            <a:off x="0" y="539500"/>
            <a:ext cx="3931500" cy="4604100"/>
          </a:xfrm>
          <a:prstGeom prst="rect">
            <a:avLst/>
          </a:prstGeom>
          <a:noFill/>
          <a:ln>
            <a:noFill/>
          </a:ln>
        </p:spPr>
      </p:sp>
      <p:grpSp>
        <p:nvGrpSpPr>
          <p:cNvPr id="1411" name="Google Shape;1411;p180"/>
          <p:cNvGrpSpPr/>
          <p:nvPr/>
        </p:nvGrpSpPr>
        <p:grpSpPr>
          <a:xfrm>
            <a:off x="3931500" y="0"/>
            <a:ext cx="5212650" cy="5143625"/>
            <a:chOff x="3931500" y="0"/>
            <a:chExt cx="5212650" cy="5143625"/>
          </a:xfrm>
        </p:grpSpPr>
        <p:sp>
          <p:nvSpPr>
            <p:cNvPr id="1412" name="Google Shape;1412;p180"/>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80"/>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80"/>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15" name="Shape 1415"/>
        <p:cNvGrpSpPr/>
        <p:nvPr/>
      </p:nvGrpSpPr>
      <p:grpSpPr>
        <a:xfrm>
          <a:off x="0" y="0"/>
          <a:ext cx="0" cy="0"/>
          <a:chOff x="0" y="0"/>
          <a:chExt cx="0" cy="0"/>
        </a:xfrm>
      </p:grpSpPr>
      <p:sp>
        <p:nvSpPr>
          <p:cNvPr id="1416" name="Google Shape;1416;p181"/>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1417" name="Google Shape;1417;p181"/>
          <p:cNvGrpSpPr/>
          <p:nvPr/>
        </p:nvGrpSpPr>
        <p:grpSpPr>
          <a:xfrm>
            <a:off x="0" y="0"/>
            <a:ext cx="9144000" cy="5143475"/>
            <a:chOff x="0" y="0"/>
            <a:chExt cx="9144000" cy="5143475"/>
          </a:xfrm>
        </p:grpSpPr>
        <p:grpSp>
          <p:nvGrpSpPr>
            <p:cNvPr id="1418" name="Google Shape;1418;p181"/>
            <p:cNvGrpSpPr/>
            <p:nvPr/>
          </p:nvGrpSpPr>
          <p:grpSpPr>
            <a:xfrm flipH="1" rot="10800000">
              <a:off x="0" y="0"/>
              <a:ext cx="713100" cy="5143475"/>
              <a:chOff x="0" y="0"/>
              <a:chExt cx="713100" cy="5143475"/>
            </a:xfrm>
          </p:grpSpPr>
          <p:sp>
            <p:nvSpPr>
              <p:cNvPr id="1419" name="Google Shape;1419;p181"/>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81"/>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181"/>
            <p:cNvGrpSpPr/>
            <p:nvPr/>
          </p:nvGrpSpPr>
          <p:grpSpPr>
            <a:xfrm flipH="1">
              <a:off x="8430900" y="0"/>
              <a:ext cx="713100" cy="5143475"/>
              <a:chOff x="0" y="0"/>
              <a:chExt cx="713100" cy="5143475"/>
            </a:xfrm>
          </p:grpSpPr>
          <p:sp>
            <p:nvSpPr>
              <p:cNvPr id="1422" name="Google Shape;1422;p181"/>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81"/>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24" name="Shape 1424"/>
        <p:cNvGrpSpPr/>
        <p:nvPr/>
      </p:nvGrpSpPr>
      <p:grpSpPr>
        <a:xfrm>
          <a:off x="0" y="0"/>
          <a:ext cx="0" cy="0"/>
          <a:chOff x="0" y="0"/>
          <a:chExt cx="0" cy="0"/>
        </a:xfrm>
      </p:grpSpPr>
      <p:sp>
        <p:nvSpPr>
          <p:cNvPr id="1425" name="Google Shape;1425;p182"/>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426" name="Google Shape;1426;p182"/>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427" name="Google Shape;1427;p182"/>
          <p:cNvGrpSpPr/>
          <p:nvPr/>
        </p:nvGrpSpPr>
        <p:grpSpPr>
          <a:xfrm flipH="1">
            <a:off x="0" y="0"/>
            <a:ext cx="9144000" cy="5143625"/>
            <a:chOff x="0" y="0"/>
            <a:chExt cx="9144000" cy="5143625"/>
          </a:xfrm>
        </p:grpSpPr>
        <p:grpSp>
          <p:nvGrpSpPr>
            <p:cNvPr id="1428" name="Google Shape;1428;p182"/>
            <p:cNvGrpSpPr/>
            <p:nvPr/>
          </p:nvGrpSpPr>
          <p:grpSpPr>
            <a:xfrm flipH="1">
              <a:off x="0" y="0"/>
              <a:ext cx="7465150" cy="5143625"/>
              <a:chOff x="1679000" y="0"/>
              <a:chExt cx="7465150" cy="5143625"/>
            </a:xfrm>
          </p:grpSpPr>
          <p:sp>
            <p:nvSpPr>
              <p:cNvPr id="1429" name="Google Shape;1429;p182"/>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82"/>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82"/>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2" name="Google Shape;1432;p182"/>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33" name="Shape 1433"/>
        <p:cNvGrpSpPr/>
        <p:nvPr/>
      </p:nvGrpSpPr>
      <p:grpSpPr>
        <a:xfrm>
          <a:off x="0" y="0"/>
          <a:ext cx="0" cy="0"/>
          <a:chOff x="0" y="0"/>
          <a:chExt cx="0" cy="0"/>
        </a:xfrm>
      </p:grpSpPr>
      <p:sp>
        <p:nvSpPr>
          <p:cNvPr id="1434" name="Google Shape;1434;p183"/>
          <p:cNvSpPr/>
          <p:nvPr>
            <p:ph idx="2" type="pic"/>
          </p:nvPr>
        </p:nvSpPr>
        <p:spPr>
          <a:xfrm>
            <a:off x="-100" y="0"/>
            <a:ext cx="9144000" cy="5143500"/>
          </a:xfrm>
          <a:prstGeom prst="rect">
            <a:avLst/>
          </a:prstGeom>
          <a:noFill/>
          <a:ln>
            <a:noFill/>
          </a:ln>
        </p:spPr>
      </p:sp>
      <p:sp>
        <p:nvSpPr>
          <p:cNvPr id="1435" name="Google Shape;1435;p183"/>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36" name="Shape 1436"/>
        <p:cNvGrpSpPr/>
        <p:nvPr/>
      </p:nvGrpSpPr>
      <p:grpSpPr>
        <a:xfrm>
          <a:off x="0" y="0"/>
          <a:ext cx="0" cy="0"/>
          <a:chOff x="0" y="0"/>
          <a:chExt cx="0" cy="0"/>
        </a:xfrm>
      </p:grpSpPr>
      <p:sp>
        <p:nvSpPr>
          <p:cNvPr id="1437" name="Google Shape;1437;p184"/>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1438" name="Google Shape;1438;p184"/>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439" name="Google Shape;1439;p184"/>
          <p:cNvGrpSpPr/>
          <p:nvPr/>
        </p:nvGrpSpPr>
        <p:grpSpPr>
          <a:xfrm>
            <a:off x="0" y="0"/>
            <a:ext cx="9144000" cy="5143625"/>
            <a:chOff x="0" y="0"/>
            <a:chExt cx="9144000" cy="5143625"/>
          </a:xfrm>
        </p:grpSpPr>
        <p:grpSp>
          <p:nvGrpSpPr>
            <p:cNvPr id="1440" name="Google Shape;1440;p184"/>
            <p:cNvGrpSpPr/>
            <p:nvPr/>
          </p:nvGrpSpPr>
          <p:grpSpPr>
            <a:xfrm flipH="1">
              <a:off x="0" y="0"/>
              <a:ext cx="7465150" cy="5143625"/>
              <a:chOff x="1679000" y="0"/>
              <a:chExt cx="7465150" cy="5143625"/>
            </a:xfrm>
          </p:grpSpPr>
          <p:sp>
            <p:nvSpPr>
              <p:cNvPr id="1441" name="Google Shape;1441;p184"/>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84"/>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84"/>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4" name="Google Shape;1444;p184"/>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445" name="Shape 1445"/>
        <p:cNvGrpSpPr/>
        <p:nvPr/>
      </p:nvGrpSpPr>
      <p:grpSpPr>
        <a:xfrm>
          <a:off x="0" y="0"/>
          <a:ext cx="0" cy="0"/>
          <a:chOff x="0" y="0"/>
          <a:chExt cx="0" cy="0"/>
        </a:xfrm>
      </p:grpSpPr>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446" name="Shape 1446"/>
        <p:cNvGrpSpPr/>
        <p:nvPr/>
      </p:nvGrpSpPr>
      <p:grpSpPr>
        <a:xfrm>
          <a:off x="0" y="0"/>
          <a:ext cx="0" cy="0"/>
          <a:chOff x="0" y="0"/>
          <a:chExt cx="0" cy="0"/>
        </a:xfrm>
      </p:grpSpPr>
      <p:sp>
        <p:nvSpPr>
          <p:cNvPr id="1447" name="Google Shape;1447;p18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48" name="Google Shape;1448;p186"/>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49" name="Google Shape;1449;p186"/>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50" name="Google Shape;1450;p186"/>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51" name="Google Shape;1451;p186"/>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52" name="Google Shape;1452;p186"/>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53" name="Google Shape;1453;p186"/>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54" name="Google Shape;1454;p186"/>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55" name="Google Shape;1455;p186"/>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56" name="Google Shape;1456;p186"/>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57" name="Google Shape;1457;p186"/>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58" name="Google Shape;1458;p186"/>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59" name="Google Shape;1459;p186"/>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1460" name="Google Shape;1460;p186"/>
          <p:cNvGrpSpPr/>
          <p:nvPr/>
        </p:nvGrpSpPr>
        <p:grpSpPr>
          <a:xfrm>
            <a:off x="0" y="0"/>
            <a:ext cx="9144000" cy="5143600"/>
            <a:chOff x="0" y="0"/>
            <a:chExt cx="9144000" cy="5143600"/>
          </a:xfrm>
        </p:grpSpPr>
        <p:sp>
          <p:nvSpPr>
            <p:cNvPr id="1461" name="Google Shape;1461;p186"/>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86"/>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86"/>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464" name="Shape 1464"/>
        <p:cNvGrpSpPr/>
        <p:nvPr/>
      </p:nvGrpSpPr>
      <p:grpSpPr>
        <a:xfrm>
          <a:off x="0" y="0"/>
          <a:ext cx="0" cy="0"/>
          <a:chOff x="0" y="0"/>
          <a:chExt cx="0" cy="0"/>
        </a:xfrm>
      </p:grpSpPr>
      <p:sp>
        <p:nvSpPr>
          <p:cNvPr id="1465" name="Google Shape;1465;p18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466" name="Google Shape;1466;p187"/>
          <p:cNvGrpSpPr/>
          <p:nvPr/>
        </p:nvGrpSpPr>
        <p:grpSpPr>
          <a:xfrm>
            <a:off x="0" y="0"/>
            <a:ext cx="9144000" cy="5143650"/>
            <a:chOff x="0" y="0"/>
            <a:chExt cx="9144000" cy="5143650"/>
          </a:xfrm>
        </p:grpSpPr>
        <p:sp>
          <p:nvSpPr>
            <p:cNvPr id="1467" name="Google Shape;1467;p187"/>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87"/>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87"/>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1470" name="Shape 1470"/>
        <p:cNvGrpSpPr/>
        <p:nvPr/>
      </p:nvGrpSpPr>
      <p:grpSpPr>
        <a:xfrm>
          <a:off x="0" y="0"/>
          <a:ext cx="0" cy="0"/>
          <a:chOff x="0" y="0"/>
          <a:chExt cx="0" cy="0"/>
        </a:xfrm>
      </p:grpSpPr>
      <p:sp>
        <p:nvSpPr>
          <p:cNvPr id="1471" name="Google Shape;1471;p18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472" name="Google Shape;1472;p188"/>
          <p:cNvGrpSpPr/>
          <p:nvPr/>
        </p:nvGrpSpPr>
        <p:grpSpPr>
          <a:xfrm flipH="1">
            <a:off x="0" y="-50"/>
            <a:ext cx="9144000" cy="5143600"/>
            <a:chOff x="0" y="0"/>
            <a:chExt cx="9144000" cy="5143600"/>
          </a:xfrm>
        </p:grpSpPr>
        <p:sp>
          <p:nvSpPr>
            <p:cNvPr id="1473" name="Google Shape;1473;p188"/>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88"/>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88"/>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9" name="Shape 99"/>
        <p:cNvGrpSpPr/>
        <p:nvPr/>
      </p:nvGrpSpPr>
      <p:grpSpPr>
        <a:xfrm>
          <a:off x="0" y="0"/>
          <a:ext cx="0" cy="0"/>
          <a:chOff x="0" y="0"/>
          <a:chExt cx="0" cy="0"/>
        </a:xfrm>
      </p:grpSpPr>
      <p:sp>
        <p:nvSpPr>
          <p:cNvPr id="100" name="Google Shape;100;p20"/>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101" name="Google Shape;101;p20"/>
          <p:cNvGrpSpPr/>
          <p:nvPr/>
        </p:nvGrpSpPr>
        <p:grpSpPr>
          <a:xfrm>
            <a:off x="0" y="0"/>
            <a:ext cx="9144000" cy="5143475"/>
            <a:chOff x="0" y="0"/>
            <a:chExt cx="9144000" cy="5143475"/>
          </a:xfrm>
        </p:grpSpPr>
        <p:grpSp>
          <p:nvGrpSpPr>
            <p:cNvPr id="102" name="Google Shape;102;p20"/>
            <p:cNvGrpSpPr/>
            <p:nvPr/>
          </p:nvGrpSpPr>
          <p:grpSpPr>
            <a:xfrm flipH="1" rot="10800000">
              <a:off x="0" y="0"/>
              <a:ext cx="713100" cy="5143475"/>
              <a:chOff x="0" y="0"/>
              <a:chExt cx="713100" cy="5143475"/>
            </a:xfrm>
          </p:grpSpPr>
          <p:sp>
            <p:nvSpPr>
              <p:cNvPr id="103" name="Google Shape;103;p20"/>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0"/>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20"/>
            <p:cNvGrpSpPr/>
            <p:nvPr/>
          </p:nvGrpSpPr>
          <p:grpSpPr>
            <a:xfrm flipH="1">
              <a:off x="8430900" y="0"/>
              <a:ext cx="713100" cy="5143475"/>
              <a:chOff x="0" y="0"/>
              <a:chExt cx="713100" cy="5143475"/>
            </a:xfrm>
          </p:grpSpPr>
          <p:sp>
            <p:nvSpPr>
              <p:cNvPr id="106" name="Google Shape;106;p20"/>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1476" name="Shape 1476"/>
        <p:cNvGrpSpPr/>
        <p:nvPr/>
      </p:nvGrpSpPr>
      <p:grpSpPr>
        <a:xfrm>
          <a:off x="0" y="0"/>
          <a:ext cx="0" cy="0"/>
          <a:chOff x="0" y="0"/>
          <a:chExt cx="0" cy="0"/>
        </a:xfrm>
      </p:grpSpPr>
      <p:sp>
        <p:nvSpPr>
          <p:cNvPr id="1477" name="Google Shape;1477;p189"/>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1478" name="Google Shape;1478;p189"/>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1479" name="Google Shape;1479;p189"/>
          <p:cNvGrpSpPr/>
          <p:nvPr/>
        </p:nvGrpSpPr>
        <p:grpSpPr>
          <a:xfrm flipH="1">
            <a:off x="0" y="0"/>
            <a:ext cx="9144000" cy="5143625"/>
            <a:chOff x="0" y="0"/>
            <a:chExt cx="9144000" cy="5143625"/>
          </a:xfrm>
        </p:grpSpPr>
        <p:sp>
          <p:nvSpPr>
            <p:cNvPr id="1480" name="Google Shape;1480;p189"/>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89"/>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89"/>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483" name="Shape 1483"/>
        <p:cNvGrpSpPr/>
        <p:nvPr/>
      </p:nvGrpSpPr>
      <p:grpSpPr>
        <a:xfrm>
          <a:off x="0" y="0"/>
          <a:ext cx="0" cy="0"/>
          <a:chOff x="0" y="0"/>
          <a:chExt cx="0" cy="0"/>
        </a:xfrm>
      </p:grpSpPr>
      <p:sp>
        <p:nvSpPr>
          <p:cNvPr id="1484" name="Google Shape;1484;p19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85" name="Google Shape;1485;p190"/>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486" name="Google Shape;1486;p190"/>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487" name="Google Shape;1487;p190"/>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1488" name="Google Shape;1488;p190"/>
          <p:cNvGrpSpPr/>
          <p:nvPr/>
        </p:nvGrpSpPr>
        <p:grpSpPr>
          <a:xfrm flipH="1">
            <a:off x="-75" y="0"/>
            <a:ext cx="9144175" cy="5143625"/>
            <a:chOff x="0" y="0"/>
            <a:chExt cx="9144175" cy="5143625"/>
          </a:xfrm>
        </p:grpSpPr>
        <p:sp>
          <p:nvSpPr>
            <p:cNvPr id="1489" name="Google Shape;1489;p190"/>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90"/>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90"/>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492" name="Shape 1492"/>
        <p:cNvGrpSpPr/>
        <p:nvPr/>
      </p:nvGrpSpPr>
      <p:grpSpPr>
        <a:xfrm>
          <a:off x="0" y="0"/>
          <a:ext cx="0" cy="0"/>
          <a:chOff x="0" y="0"/>
          <a:chExt cx="0" cy="0"/>
        </a:xfrm>
      </p:grpSpPr>
      <p:sp>
        <p:nvSpPr>
          <p:cNvPr id="1493" name="Google Shape;1493;p19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94" name="Google Shape;1494;p191"/>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95" name="Google Shape;1495;p191"/>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96" name="Google Shape;1496;p191"/>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97" name="Google Shape;1497;p191"/>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98" name="Google Shape;1498;p191"/>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99" name="Google Shape;1499;p191"/>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500" name="Google Shape;1500;p191"/>
          <p:cNvGrpSpPr/>
          <p:nvPr/>
        </p:nvGrpSpPr>
        <p:grpSpPr>
          <a:xfrm>
            <a:off x="-50" y="0"/>
            <a:ext cx="9144050" cy="5143625"/>
            <a:chOff x="-50" y="0"/>
            <a:chExt cx="9144050" cy="5143625"/>
          </a:xfrm>
        </p:grpSpPr>
        <p:sp>
          <p:nvSpPr>
            <p:cNvPr id="1501" name="Google Shape;1501;p191"/>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91"/>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91"/>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504" name="Shape 1504"/>
        <p:cNvGrpSpPr/>
        <p:nvPr/>
      </p:nvGrpSpPr>
      <p:grpSpPr>
        <a:xfrm>
          <a:off x="0" y="0"/>
          <a:ext cx="0" cy="0"/>
          <a:chOff x="0" y="0"/>
          <a:chExt cx="0" cy="0"/>
        </a:xfrm>
      </p:grpSpPr>
      <p:sp>
        <p:nvSpPr>
          <p:cNvPr id="1505" name="Google Shape;1505;p19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506" name="Google Shape;1506;p192"/>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07" name="Google Shape;1507;p192"/>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08" name="Google Shape;1508;p192"/>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09" name="Google Shape;1509;p192"/>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10" name="Google Shape;1510;p192"/>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11" name="Google Shape;1511;p192"/>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12" name="Google Shape;1512;p192"/>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13" name="Google Shape;1513;p192"/>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514" name="Google Shape;1514;p192"/>
          <p:cNvGrpSpPr/>
          <p:nvPr/>
        </p:nvGrpSpPr>
        <p:grpSpPr>
          <a:xfrm>
            <a:off x="0" y="0"/>
            <a:ext cx="9144000" cy="5143650"/>
            <a:chOff x="0" y="0"/>
            <a:chExt cx="9144000" cy="5143650"/>
          </a:xfrm>
        </p:grpSpPr>
        <p:sp>
          <p:nvSpPr>
            <p:cNvPr id="1515" name="Google Shape;1515;p192"/>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92"/>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517" name="Shape 1517"/>
        <p:cNvGrpSpPr/>
        <p:nvPr/>
      </p:nvGrpSpPr>
      <p:grpSpPr>
        <a:xfrm>
          <a:off x="0" y="0"/>
          <a:ext cx="0" cy="0"/>
          <a:chOff x="0" y="0"/>
          <a:chExt cx="0" cy="0"/>
        </a:xfrm>
      </p:grpSpPr>
      <p:sp>
        <p:nvSpPr>
          <p:cNvPr id="1518" name="Google Shape;1518;p19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519" name="Google Shape;1519;p193"/>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20" name="Google Shape;1520;p193"/>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21" name="Google Shape;1521;p193"/>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22" name="Google Shape;1522;p193"/>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23" name="Google Shape;1523;p193"/>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24" name="Google Shape;1524;p193"/>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25" name="Google Shape;1525;p193"/>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26" name="Google Shape;1526;p193"/>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27" name="Google Shape;1527;p193"/>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28" name="Google Shape;1528;p193"/>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29" name="Google Shape;1529;p193"/>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30" name="Google Shape;1530;p193"/>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531" name="Google Shape;1531;p193"/>
          <p:cNvGrpSpPr/>
          <p:nvPr/>
        </p:nvGrpSpPr>
        <p:grpSpPr>
          <a:xfrm>
            <a:off x="0" y="0"/>
            <a:ext cx="9144100" cy="5143625"/>
            <a:chOff x="0" y="0"/>
            <a:chExt cx="9144100" cy="5143625"/>
          </a:xfrm>
        </p:grpSpPr>
        <p:sp>
          <p:nvSpPr>
            <p:cNvPr id="1532" name="Google Shape;1532;p193"/>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93"/>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93"/>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535" name="Shape 1535"/>
        <p:cNvGrpSpPr/>
        <p:nvPr/>
      </p:nvGrpSpPr>
      <p:grpSpPr>
        <a:xfrm>
          <a:off x="0" y="0"/>
          <a:ext cx="0" cy="0"/>
          <a:chOff x="0" y="0"/>
          <a:chExt cx="0" cy="0"/>
        </a:xfrm>
      </p:grpSpPr>
      <p:sp>
        <p:nvSpPr>
          <p:cNvPr id="1536" name="Google Shape;1536;p194"/>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537" name="Google Shape;1537;p194"/>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1538" name="Google Shape;1538;p194"/>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1539" name="Google Shape;1539;p194"/>
          <p:cNvGrpSpPr/>
          <p:nvPr/>
        </p:nvGrpSpPr>
        <p:grpSpPr>
          <a:xfrm>
            <a:off x="3927875" y="0"/>
            <a:ext cx="5216100" cy="5143625"/>
            <a:chOff x="3927875" y="0"/>
            <a:chExt cx="5216100" cy="5143625"/>
          </a:xfrm>
        </p:grpSpPr>
        <p:sp>
          <p:nvSpPr>
            <p:cNvPr id="1540" name="Google Shape;1540;p194"/>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94"/>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94"/>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3" name="Google Shape;1543;p194"/>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1544" name="Google Shape;1544;p194"/>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545" name="Shape 1545"/>
        <p:cNvGrpSpPr/>
        <p:nvPr/>
      </p:nvGrpSpPr>
      <p:grpSpPr>
        <a:xfrm>
          <a:off x="0" y="0"/>
          <a:ext cx="0" cy="0"/>
          <a:chOff x="0" y="0"/>
          <a:chExt cx="0" cy="0"/>
        </a:xfrm>
      </p:grpSpPr>
      <p:grpSp>
        <p:nvGrpSpPr>
          <p:cNvPr id="1546" name="Google Shape;1546;p195"/>
          <p:cNvGrpSpPr/>
          <p:nvPr/>
        </p:nvGrpSpPr>
        <p:grpSpPr>
          <a:xfrm>
            <a:off x="0" y="0"/>
            <a:ext cx="9144000" cy="5143600"/>
            <a:chOff x="0" y="0"/>
            <a:chExt cx="9144000" cy="5143600"/>
          </a:xfrm>
        </p:grpSpPr>
        <p:sp>
          <p:nvSpPr>
            <p:cNvPr id="1547" name="Google Shape;1547;p195"/>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95"/>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95"/>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1550" name="Shape 1550"/>
        <p:cNvGrpSpPr/>
        <p:nvPr/>
      </p:nvGrpSpPr>
      <p:grpSpPr>
        <a:xfrm>
          <a:off x="0" y="0"/>
          <a:ext cx="0" cy="0"/>
          <a:chOff x="0" y="0"/>
          <a:chExt cx="0" cy="0"/>
        </a:xfrm>
      </p:grpSpPr>
      <p:grpSp>
        <p:nvGrpSpPr>
          <p:cNvPr id="1551" name="Google Shape;1551;p196"/>
          <p:cNvGrpSpPr/>
          <p:nvPr/>
        </p:nvGrpSpPr>
        <p:grpSpPr>
          <a:xfrm flipH="1">
            <a:off x="8430775" y="0"/>
            <a:ext cx="713100" cy="5143475"/>
            <a:chOff x="0" y="0"/>
            <a:chExt cx="713100" cy="5143475"/>
          </a:xfrm>
        </p:grpSpPr>
        <p:sp>
          <p:nvSpPr>
            <p:cNvPr id="1552" name="Google Shape;1552;p196"/>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96"/>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57" name="Shape 1557"/>
        <p:cNvGrpSpPr/>
        <p:nvPr/>
      </p:nvGrpSpPr>
      <p:grpSpPr>
        <a:xfrm>
          <a:off x="0" y="0"/>
          <a:ext cx="0" cy="0"/>
          <a:chOff x="0" y="0"/>
          <a:chExt cx="0" cy="0"/>
        </a:xfrm>
      </p:grpSpPr>
      <p:sp>
        <p:nvSpPr>
          <p:cNvPr id="1558" name="Google Shape;1558;p198"/>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1559" name="Google Shape;1559;p198"/>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1560" name="Google Shape;1560;p198"/>
          <p:cNvSpPr/>
          <p:nvPr>
            <p:ph idx="2" type="pic"/>
          </p:nvPr>
        </p:nvSpPr>
        <p:spPr>
          <a:xfrm>
            <a:off x="5212625" y="539500"/>
            <a:ext cx="3931500" cy="4604100"/>
          </a:xfrm>
          <a:prstGeom prst="rect">
            <a:avLst/>
          </a:prstGeom>
          <a:noFill/>
          <a:ln>
            <a:noFill/>
          </a:ln>
        </p:spPr>
      </p:sp>
      <p:grpSp>
        <p:nvGrpSpPr>
          <p:cNvPr id="1561" name="Google Shape;1561;p198"/>
          <p:cNvGrpSpPr/>
          <p:nvPr/>
        </p:nvGrpSpPr>
        <p:grpSpPr>
          <a:xfrm>
            <a:off x="0" y="0"/>
            <a:ext cx="5212500" cy="5143625"/>
            <a:chOff x="0" y="0"/>
            <a:chExt cx="5212500" cy="5143625"/>
          </a:xfrm>
        </p:grpSpPr>
        <p:sp>
          <p:nvSpPr>
            <p:cNvPr id="1562" name="Google Shape;1562;p198"/>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98"/>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98"/>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65" name="Shape 1565"/>
        <p:cNvGrpSpPr/>
        <p:nvPr/>
      </p:nvGrpSpPr>
      <p:grpSpPr>
        <a:xfrm>
          <a:off x="0" y="0"/>
          <a:ext cx="0" cy="0"/>
          <a:chOff x="0" y="0"/>
          <a:chExt cx="0" cy="0"/>
        </a:xfrm>
      </p:grpSpPr>
      <p:sp>
        <p:nvSpPr>
          <p:cNvPr id="1566" name="Google Shape;1566;p199"/>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1567" name="Google Shape;1567;p199"/>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1568" name="Google Shape;1568;p199"/>
          <p:cNvSpPr/>
          <p:nvPr>
            <p:ph idx="3" type="pic"/>
          </p:nvPr>
        </p:nvSpPr>
        <p:spPr>
          <a:xfrm>
            <a:off x="5212625" y="535100"/>
            <a:ext cx="3931500" cy="4608600"/>
          </a:xfrm>
          <a:prstGeom prst="rect">
            <a:avLst/>
          </a:prstGeom>
          <a:noFill/>
          <a:ln>
            <a:noFill/>
          </a:ln>
        </p:spPr>
      </p:sp>
      <p:grpSp>
        <p:nvGrpSpPr>
          <p:cNvPr id="1569" name="Google Shape;1569;p199"/>
          <p:cNvGrpSpPr/>
          <p:nvPr/>
        </p:nvGrpSpPr>
        <p:grpSpPr>
          <a:xfrm>
            <a:off x="0" y="0"/>
            <a:ext cx="713100" cy="5143475"/>
            <a:chOff x="0" y="0"/>
            <a:chExt cx="713100" cy="5143475"/>
          </a:xfrm>
        </p:grpSpPr>
        <p:sp>
          <p:nvSpPr>
            <p:cNvPr id="1570" name="Google Shape;1570;p199"/>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99"/>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8" name="Shape 108"/>
        <p:cNvGrpSpPr/>
        <p:nvPr/>
      </p:nvGrpSpPr>
      <p:grpSpPr>
        <a:xfrm>
          <a:off x="0" y="0"/>
          <a:ext cx="0" cy="0"/>
          <a:chOff x="0" y="0"/>
          <a:chExt cx="0" cy="0"/>
        </a:xfrm>
      </p:grpSpPr>
      <p:sp>
        <p:nvSpPr>
          <p:cNvPr id="109" name="Google Shape;109;p21"/>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10" name="Google Shape;110;p21"/>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11" name="Google Shape;111;p21"/>
          <p:cNvGrpSpPr/>
          <p:nvPr/>
        </p:nvGrpSpPr>
        <p:grpSpPr>
          <a:xfrm flipH="1">
            <a:off x="0" y="0"/>
            <a:ext cx="9144000" cy="5143625"/>
            <a:chOff x="0" y="0"/>
            <a:chExt cx="9144000" cy="5143625"/>
          </a:xfrm>
        </p:grpSpPr>
        <p:grpSp>
          <p:nvGrpSpPr>
            <p:cNvPr id="112" name="Google Shape;112;p21"/>
            <p:cNvGrpSpPr/>
            <p:nvPr/>
          </p:nvGrpSpPr>
          <p:grpSpPr>
            <a:xfrm flipH="1">
              <a:off x="0" y="0"/>
              <a:ext cx="7465150" cy="5143625"/>
              <a:chOff x="1679000" y="0"/>
              <a:chExt cx="7465150" cy="5143625"/>
            </a:xfrm>
          </p:grpSpPr>
          <p:sp>
            <p:nvSpPr>
              <p:cNvPr id="113" name="Google Shape;113;p21"/>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1"/>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1"/>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21"/>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72" name="Shape 1572"/>
        <p:cNvGrpSpPr/>
        <p:nvPr/>
      </p:nvGrpSpPr>
      <p:grpSpPr>
        <a:xfrm>
          <a:off x="0" y="0"/>
          <a:ext cx="0" cy="0"/>
          <a:chOff x="0" y="0"/>
          <a:chExt cx="0" cy="0"/>
        </a:xfrm>
      </p:grpSpPr>
      <p:sp>
        <p:nvSpPr>
          <p:cNvPr id="1573" name="Google Shape;1573;p20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574" name="Google Shape;1574;p200"/>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1575" name="Google Shape;1575;p200"/>
          <p:cNvGrpSpPr/>
          <p:nvPr/>
        </p:nvGrpSpPr>
        <p:grpSpPr>
          <a:xfrm flipH="1">
            <a:off x="0" y="0"/>
            <a:ext cx="9144125" cy="5143625"/>
            <a:chOff x="0" y="0"/>
            <a:chExt cx="9144125" cy="5143625"/>
          </a:xfrm>
        </p:grpSpPr>
        <p:sp>
          <p:nvSpPr>
            <p:cNvPr id="1576" name="Google Shape;1576;p200"/>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00"/>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00"/>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79" name="Shape 1579"/>
        <p:cNvGrpSpPr/>
        <p:nvPr/>
      </p:nvGrpSpPr>
      <p:grpSpPr>
        <a:xfrm>
          <a:off x="0" y="0"/>
          <a:ext cx="0" cy="0"/>
          <a:chOff x="0" y="0"/>
          <a:chExt cx="0" cy="0"/>
        </a:xfrm>
      </p:grpSpPr>
      <p:sp>
        <p:nvSpPr>
          <p:cNvPr id="1580" name="Google Shape;1580;p20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581" name="Google Shape;1581;p201"/>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82" name="Google Shape;1582;p201"/>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83" name="Google Shape;1583;p201"/>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84" name="Google Shape;1584;p201"/>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585" name="Google Shape;1585;p201"/>
          <p:cNvGrpSpPr/>
          <p:nvPr/>
        </p:nvGrpSpPr>
        <p:grpSpPr>
          <a:xfrm>
            <a:off x="0" y="0"/>
            <a:ext cx="9144000" cy="5143625"/>
            <a:chOff x="0" y="0"/>
            <a:chExt cx="9144000" cy="5143625"/>
          </a:xfrm>
        </p:grpSpPr>
        <p:sp>
          <p:nvSpPr>
            <p:cNvPr id="1586" name="Google Shape;1586;p201"/>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01"/>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01"/>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89" name="Shape 1589"/>
        <p:cNvGrpSpPr/>
        <p:nvPr/>
      </p:nvGrpSpPr>
      <p:grpSpPr>
        <a:xfrm>
          <a:off x="0" y="0"/>
          <a:ext cx="0" cy="0"/>
          <a:chOff x="0" y="0"/>
          <a:chExt cx="0" cy="0"/>
        </a:xfrm>
      </p:grpSpPr>
      <p:sp>
        <p:nvSpPr>
          <p:cNvPr id="1590" name="Google Shape;1590;p20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591" name="Google Shape;1591;p202"/>
          <p:cNvGrpSpPr/>
          <p:nvPr/>
        </p:nvGrpSpPr>
        <p:grpSpPr>
          <a:xfrm>
            <a:off x="0" y="0"/>
            <a:ext cx="9144125" cy="5143625"/>
            <a:chOff x="0" y="0"/>
            <a:chExt cx="9144125" cy="5143625"/>
          </a:xfrm>
        </p:grpSpPr>
        <p:sp>
          <p:nvSpPr>
            <p:cNvPr id="1592" name="Google Shape;1592;p202"/>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02"/>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02"/>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95" name="Shape 1595"/>
        <p:cNvGrpSpPr/>
        <p:nvPr/>
      </p:nvGrpSpPr>
      <p:grpSpPr>
        <a:xfrm>
          <a:off x="0" y="0"/>
          <a:ext cx="0" cy="0"/>
          <a:chOff x="0" y="0"/>
          <a:chExt cx="0" cy="0"/>
        </a:xfrm>
      </p:grpSpPr>
      <p:sp>
        <p:nvSpPr>
          <p:cNvPr id="1596" name="Google Shape;1596;p203"/>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1597" name="Google Shape;1597;p203"/>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98" name="Google Shape;1598;p203"/>
          <p:cNvSpPr/>
          <p:nvPr>
            <p:ph idx="2" type="pic"/>
          </p:nvPr>
        </p:nvSpPr>
        <p:spPr>
          <a:xfrm>
            <a:off x="0" y="539500"/>
            <a:ext cx="3931500" cy="4604100"/>
          </a:xfrm>
          <a:prstGeom prst="rect">
            <a:avLst/>
          </a:prstGeom>
          <a:noFill/>
          <a:ln>
            <a:noFill/>
          </a:ln>
        </p:spPr>
      </p:sp>
      <p:grpSp>
        <p:nvGrpSpPr>
          <p:cNvPr id="1599" name="Google Shape;1599;p203"/>
          <p:cNvGrpSpPr/>
          <p:nvPr/>
        </p:nvGrpSpPr>
        <p:grpSpPr>
          <a:xfrm>
            <a:off x="3931500" y="0"/>
            <a:ext cx="5212650" cy="5143625"/>
            <a:chOff x="3931500" y="0"/>
            <a:chExt cx="5212650" cy="5143625"/>
          </a:xfrm>
        </p:grpSpPr>
        <p:sp>
          <p:nvSpPr>
            <p:cNvPr id="1600" name="Google Shape;1600;p203"/>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03"/>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03"/>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03" name="Shape 1603"/>
        <p:cNvGrpSpPr/>
        <p:nvPr/>
      </p:nvGrpSpPr>
      <p:grpSpPr>
        <a:xfrm>
          <a:off x="0" y="0"/>
          <a:ext cx="0" cy="0"/>
          <a:chOff x="0" y="0"/>
          <a:chExt cx="0" cy="0"/>
        </a:xfrm>
      </p:grpSpPr>
      <p:sp>
        <p:nvSpPr>
          <p:cNvPr id="1604" name="Google Shape;1604;p204"/>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1605" name="Google Shape;1605;p204"/>
          <p:cNvGrpSpPr/>
          <p:nvPr/>
        </p:nvGrpSpPr>
        <p:grpSpPr>
          <a:xfrm>
            <a:off x="0" y="0"/>
            <a:ext cx="9144000" cy="5143475"/>
            <a:chOff x="0" y="0"/>
            <a:chExt cx="9144000" cy="5143475"/>
          </a:xfrm>
        </p:grpSpPr>
        <p:grpSp>
          <p:nvGrpSpPr>
            <p:cNvPr id="1606" name="Google Shape;1606;p204"/>
            <p:cNvGrpSpPr/>
            <p:nvPr/>
          </p:nvGrpSpPr>
          <p:grpSpPr>
            <a:xfrm flipH="1" rot="10800000">
              <a:off x="0" y="0"/>
              <a:ext cx="713100" cy="5143475"/>
              <a:chOff x="0" y="0"/>
              <a:chExt cx="713100" cy="5143475"/>
            </a:xfrm>
          </p:grpSpPr>
          <p:sp>
            <p:nvSpPr>
              <p:cNvPr id="1607" name="Google Shape;1607;p204"/>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04"/>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9" name="Google Shape;1609;p204"/>
            <p:cNvGrpSpPr/>
            <p:nvPr/>
          </p:nvGrpSpPr>
          <p:grpSpPr>
            <a:xfrm flipH="1">
              <a:off x="8430900" y="0"/>
              <a:ext cx="713100" cy="5143475"/>
              <a:chOff x="0" y="0"/>
              <a:chExt cx="713100" cy="5143475"/>
            </a:xfrm>
          </p:grpSpPr>
          <p:sp>
            <p:nvSpPr>
              <p:cNvPr id="1610" name="Google Shape;1610;p204"/>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04"/>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2" name="Shape 1612"/>
        <p:cNvGrpSpPr/>
        <p:nvPr/>
      </p:nvGrpSpPr>
      <p:grpSpPr>
        <a:xfrm>
          <a:off x="0" y="0"/>
          <a:ext cx="0" cy="0"/>
          <a:chOff x="0" y="0"/>
          <a:chExt cx="0" cy="0"/>
        </a:xfrm>
      </p:grpSpPr>
      <p:sp>
        <p:nvSpPr>
          <p:cNvPr id="1613" name="Google Shape;1613;p205"/>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614" name="Google Shape;1614;p205"/>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615" name="Google Shape;1615;p205"/>
          <p:cNvGrpSpPr/>
          <p:nvPr/>
        </p:nvGrpSpPr>
        <p:grpSpPr>
          <a:xfrm flipH="1">
            <a:off x="0" y="0"/>
            <a:ext cx="9144000" cy="5143625"/>
            <a:chOff x="0" y="0"/>
            <a:chExt cx="9144000" cy="5143625"/>
          </a:xfrm>
        </p:grpSpPr>
        <p:grpSp>
          <p:nvGrpSpPr>
            <p:cNvPr id="1616" name="Google Shape;1616;p205"/>
            <p:cNvGrpSpPr/>
            <p:nvPr/>
          </p:nvGrpSpPr>
          <p:grpSpPr>
            <a:xfrm flipH="1">
              <a:off x="0" y="0"/>
              <a:ext cx="7465150" cy="5143625"/>
              <a:chOff x="1679000" y="0"/>
              <a:chExt cx="7465150" cy="5143625"/>
            </a:xfrm>
          </p:grpSpPr>
          <p:sp>
            <p:nvSpPr>
              <p:cNvPr id="1617" name="Google Shape;1617;p205"/>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05"/>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05"/>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0" name="Google Shape;1620;p205"/>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21" name="Shape 1621"/>
        <p:cNvGrpSpPr/>
        <p:nvPr/>
      </p:nvGrpSpPr>
      <p:grpSpPr>
        <a:xfrm>
          <a:off x="0" y="0"/>
          <a:ext cx="0" cy="0"/>
          <a:chOff x="0" y="0"/>
          <a:chExt cx="0" cy="0"/>
        </a:xfrm>
      </p:grpSpPr>
      <p:sp>
        <p:nvSpPr>
          <p:cNvPr id="1622" name="Google Shape;1622;p206"/>
          <p:cNvSpPr/>
          <p:nvPr>
            <p:ph idx="2" type="pic"/>
          </p:nvPr>
        </p:nvSpPr>
        <p:spPr>
          <a:xfrm>
            <a:off x="-100" y="0"/>
            <a:ext cx="9144000" cy="5143500"/>
          </a:xfrm>
          <a:prstGeom prst="rect">
            <a:avLst/>
          </a:prstGeom>
          <a:noFill/>
          <a:ln>
            <a:noFill/>
          </a:ln>
        </p:spPr>
      </p:sp>
      <p:sp>
        <p:nvSpPr>
          <p:cNvPr id="1623" name="Google Shape;1623;p206"/>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24" name="Shape 1624"/>
        <p:cNvGrpSpPr/>
        <p:nvPr/>
      </p:nvGrpSpPr>
      <p:grpSpPr>
        <a:xfrm>
          <a:off x="0" y="0"/>
          <a:ext cx="0" cy="0"/>
          <a:chOff x="0" y="0"/>
          <a:chExt cx="0" cy="0"/>
        </a:xfrm>
      </p:grpSpPr>
      <p:sp>
        <p:nvSpPr>
          <p:cNvPr id="1625" name="Google Shape;1625;p207"/>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1626" name="Google Shape;1626;p207"/>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627" name="Google Shape;1627;p207"/>
          <p:cNvGrpSpPr/>
          <p:nvPr/>
        </p:nvGrpSpPr>
        <p:grpSpPr>
          <a:xfrm>
            <a:off x="0" y="0"/>
            <a:ext cx="9144000" cy="5143625"/>
            <a:chOff x="0" y="0"/>
            <a:chExt cx="9144000" cy="5143625"/>
          </a:xfrm>
        </p:grpSpPr>
        <p:grpSp>
          <p:nvGrpSpPr>
            <p:cNvPr id="1628" name="Google Shape;1628;p207"/>
            <p:cNvGrpSpPr/>
            <p:nvPr/>
          </p:nvGrpSpPr>
          <p:grpSpPr>
            <a:xfrm flipH="1">
              <a:off x="0" y="0"/>
              <a:ext cx="7465150" cy="5143625"/>
              <a:chOff x="1679000" y="0"/>
              <a:chExt cx="7465150" cy="5143625"/>
            </a:xfrm>
          </p:grpSpPr>
          <p:sp>
            <p:nvSpPr>
              <p:cNvPr id="1629" name="Google Shape;1629;p207"/>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07"/>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07"/>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2" name="Google Shape;1632;p207"/>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633" name="Shape 1633"/>
        <p:cNvGrpSpPr/>
        <p:nvPr/>
      </p:nvGrpSpPr>
      <p:grpSpPr>
        <a:xfrm>
          <a:off x="0" y="0"/>
          <a:ext cx="0" cy="0"/>
          <a:chOff x="0" y="0"/>
          <a:chExt cx="0" cy="0"/>
        </a:xfrm>
      </p:grpSpPr>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634" name="Shape 1634"/>
        <p:cNvGrpSpPr/>
        <p:nvPr/>
      </p:nvGrpSpPr>
      <p:grpSpPr>
        <a:xfrm>
          <a:off x="0" y="0"/>
          <a:ext cx="0" cy="0"/>
          <a:chOff x="0" y="0"/>
          <a:chExt cx="0" cy="0"/>
        </a:xfrm>
      </p:grpSpPr>
      <p:sp>
        <p:nvSpPr>
          <p:cNvPr id="1635" name="Google Shape;1635;p20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36" name="Google Shape;1636;p209"/>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37" name="Google Shape;1637;p209"/>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638" name="Google Shape;1638;p209"/>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39" name="Google Shape;1639;p209"/>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640" name="Google Shape;1640;p209"/>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41" name="Google Shape;1641;p209"/>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642" name="Google Shape;1642;p209"/>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43" name="Google Shape;1643;p209"/>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644" name="Google Shape;1644;p209"/>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45" name="Google Shape;1645;p209"/>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646" name="Google Shape;1646;p209"/>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47" name="Google Shape;1647;p209"/>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1648" name="Google Shape;1648;p209"/>
          <p:cNvGrpSpPr/>
          <p:nvPr/>
        </p:nvGrpSpPr>
        <p:grpSpPr>
          <a:xfrm>
            <a:off x="0" y="0"/>
            <a:ext cx="9144000" cy="5143600"/>
            <a:chOff x="0" y="0"/>
            <a:chExt cx="9144000" cy="5143600"/>
          </a:xfrm>
        </p:grpSpPr>
        <p:sp>
          <p:nvSpPr>
            <p:cNvPr id="1649" name="Google Shape;1649;p209"/>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09"/>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09"/>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7" name="Shape 117"/>
        <p:cNvGrpSpPr/>
        <p:nvPr/>
      </p:nvGrpSpPr>
      <p:grpSpPr>
        <a:xfrm>
          <a:off x="0" y="0"/>
          <a:ext cx="0" cy="0"/>
          <a:chOff x="0" y="0"/>
          <a:chExt cx="0" cy="0"/>
        </a:xfrm>
      </p:grpSpPr>
      <p:sp>
        <p:nvSpPr>
          <p:cNvPr id="118" name="Google Shape;118;p22"/>
          <p:cNvSpPr/>
          <p:nvPr>
            <p:ph idx="2" type="pic"/>
          </p:nvPr>
        </p:nvSpPr>
        <p:spPr>
          <a:xfrm>
            <a:off x="-100" y="0"/>
            <a:ext cx="9144000" cy="5143500"/>
          </a:xfrm>
          <a:prstGeom prst="rect">
            <a:avLst/>
          </a:prstGeom>
          <a:noFill/>
          <a:ln>
            <a:noFill/>
          </a:ln>
        </p:spPr>
      </p:sp>
      <p:sp>
        <p:nvSpPr>
          <p:cNvPr id="119" name="Google Shape;119;p22"/>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652" name="Shape 1652"/>
        <p:cNvGrpSpPr/>
        <p:nvPr/>
      </p:nvGrpSpPr>
      <p:grpSpPr>
        <a:xfrm>
          <a:off x="0" y="0"/>
          <a:ext cx="0" cy="0"/>
          <a:chOff x="0" y="0"/>
          <a:chExt cx="0" cy="0"/>
        </a:xfrm>
      </p:grpSpPr>
      <p:sp>
        <p:nvSpPr>
          <p:cNvPr id="1653" name="Google Shape;1653;p21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654" name="Google Shape;1654;p210"/>
          <p:cNvGrpSpPr/>
          <p:nvPr/>
        </p:nvGrpSpPr>
        <p:grpSpPr>
          <a:xfrm>
            <a:off x="0" y="0"/>
            <a:ext cx="9144000" cy="5143650"/>
            <a:chOff x="0" y="0"/>
            <a:chExt cx="9144000" cy="5143650"/>
          </a:xfrm>
        </p:grpSpPr>
        <p:sp>
          <p:nvSpPr>
            <p:cNvPr id="1655" name="Google Shape;1655;p210"/>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10"/>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10"/>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1658" name="Shape 1658"/>
        <p:cNvGrpSpPr/>
        <p:nvPr/>
      </p:nvGrpSpPr>
      <p:grpSpPr>
        <a:xfrm>
          <a:off x="0" y="0"/>
          <a:ext cx="0" cy="0"/>
          <a:chOff x="0" y="0"/>
          <a:chExt cx="0" cy="0"/>
        </a:xfrm>
      </p:grpSpPr>
      <p:sp>
        <p:nvSpPr>
          <p:cNvPr id="1659" name="Google Shape;1659;p21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660" name="Google Shape;1660;p211"/>
          <p:cNvGrpSpPr/>
          <p:nvPr/>
        </p:nvGrpSpPr>
        <p:grpSpPr>
          <a:xfrm flipH="1">
            <a:off x="0" y="-50"/>
            <a:ext cx="9144000" cy="5143600"/>
            <a:chOff x="0" y="0"/>
            <a:chExt cx="9144000" cy="5143600"/>
          </a:xfrm>
        </p:grpSpPr>
        <p:sp>
          <p:nvSpPr>
            <p:cNvPr id="1661" name="Google Shape;1661;p211"/>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11"/>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11"/>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1664" name="Shape 1664"/>
        <p:cNvGrpSpPr/>
        <p:nvPr/>
      </p:nvGrpSpPr>
      <p:grpSpPr>
        <a:xfrm>
          <a:off x="0" y="0"/>
          <a:ext cx="0" cy="0"/>
          <a:chOff x="0" y="0"/>
          <a:chExt cx="0" cy="0"/>
        </a:xfrm>
      </p:grpSpPr>
      <p:sp>
        <p:nvSpPr>
          <p:cNvPr id="1665" name="Google Shape;1665;p212"/>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1666" name="Google Shape;1666;p212"/>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1667" name="Google Shape;1667;p212"/>
          <p:cNvGrpSpPr/>
          <p:nvPr/>
        </p:nvGrpSpPr>
        <p:grpSpPr>
          <a:xfrm flipH="1">
            <a:off x="0" y="0"/>
            <a:ext cx="9144000" cy="5143625"/>
            <a:chOff x="0" y="0"/>
            <a:chExt cx="9144000" cy="5143625"/>
          </a:xfrm>
        </p:grpSpPr>
        <p:sp>
          <p:nvSpPr>
            <p:cNvPr id="1668" name="Google Shape;1668;p212"/>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12"/>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12"/>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671" name="Shape 1671"/>
        <p:cNvGrpSpPr/>
        <p:nvPr/>
      </p:nvGrpSpPr>
      <p:grpSpPr>
        <a:xfrm>
          <a:off x="0" y="0"/>
          <a:ext cx="0" cy="0"/>
          <a:chOff x="0" y="0"/>
          <a:chExt cx="0" cy="0"/>
        </a:xfrm>
      </p:grpSpPr>
      <p:sp>
        <p:nvSpPr>
          <p:cNvPr id="1672" name="Google Shape;1672;p21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73" name="Google Shape;1673;p213"/>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674" name="Google Shape;1674;p213"/>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675" name="Google Shape;1675;p213"/>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1676" name="Google Shape;1676;p213"/>
          <p:cNvGrpSpPr/>
          <p:nvPr/>
        </p:nvGrpSpPr>
        <p:grpSpPr>
          <a:xfrm flipH="1">
            <a:off x="-75" y="0"/>
            <a:ext cx="9144175" cy="5143625"/>
            <a:chOff x="0" y="0"/>
            <a:chExt cx="9144175" cy="5143625"/>
          </a:xfrm>
        </p:grpSpPr>
        <p:sp>
          <p:nvSpPr>
            <p:cNvPr id="1677" name="Google Shape;1677;p213"/>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13"/>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13"/>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680" name="Shape 1680"/>
        <p:cNvGrpSpPr/>
        <p:nvPr/>
      </p:nvGrpSpPr>
      <p:grpSpPr>
        <a:xfrm>
          <a:off x="0" y="0"/>
          <a:ext cx="0" cy="0"/>
          <a:chOff x="0" y="0"/>
          <a:chExt cx="0" cy="0"/>
        </a:xfrm>
      </p:grpSpPr>
      <p:sp>
        <p:nvSpPr>
          <p:cNvPr id="1681" name="Google Shape;1681;p21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82" name="Google Shape;1682;p214"/>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83" name="Google Shape;1683;p214"/>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84" name="Google Shape;1684;p214"/>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85" name="Google Shape;1685;p214"/>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86" name="Google Shape;1686;p214"/>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87" name="Google Shape;1687;p214"/>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688" name="Google Shape;1688;p214"/>
          <p:cNvGrpSpPr/>
          <p:nvPr/>
        </p:nvGrpSpPr>
        <p:grpSpPr>
          <a:xfrm>
            <a:off x="-50" y="0"/>
            <a:ext cx="9144050" cy="5143625"/>
            <a:chOff x="-50" y="0"/>
            <a:chExt cx="9144050" cy="5143625"/>
          </a:xfrm>
        </p:grpSpPr>
        <p:sp>
          <p:nvSpPr>
            <p:cNvPr id="1689" name="Google Shape;1689;p214"/>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14"/>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14"/>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692" name="Shape 1692"/>
        <p:cNvGrpSpPr/>
        <p:nvPr/>
      </p:nvGrpSpPr>
      <p:grpSpPr>
        <a:xfrm>
          <a:off x="0" y="0"/>
          <a:ext cx="0" cy="0"/>
          <a:chOff x="0" y="0"/>
          <a:chExt cx="0" cy="0"/>
        </a:xfrm>
      </p:grpSpPr>
      <p:sp>
        <p:nvSpPr>
          <p:cNvPr id="1693" name="Google Shape;1693;p21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94" name="Google Shape;1694;p215"/>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695" name="Google Shape;1695;p215"/>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96" name="Google Shape;1696;p215"/>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697" name="Google Shape;1697;p215"/>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98" name="Google Shape;1698;p215"/>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699" name="Google Shape;1699;p215"/>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00" name="Google Shape;1700;p215"/>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01" name="Google Shape;1701;p215"/>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702" name="Google Shape;1702;p215"/>
          <p:cNvGrpSpPr/>
          <p:nvPr/>
        </p:nvGrpSpPr>
        <p:grpSpPr>
          <a:xfrm>
            <a:off x="0" y="0"/>
            <a:ext cx="9144000" cy="5143650"/>
            <a:chOff x="0" y="0"/>
            <a:chExt cx="9144000" cy="5143650"/>
          </a:xfrm>
        </p:grpSpPr>
        <p:sp>
          <p:nvSpPr>
            <p:cNvPr id="1703" name="Google Shape;1703;p215"/>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15"/>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705" name="Shape 1705"/>
        <p:cNvGrpSpPr/>
        <p:nvPr/>
      </p:nvGrpSpPr>
      <p:grpSpPr>
        <a:xfrm>
          <a:off x="0" y="0"/>
          <a:ext cx="0" cy="0"/>
          <a:chOff x="0" y="0"/>
          <a:chExt cx="0" cy="0"/>
        </a:xfrm>
      </p:grpSpPr>
      <p:sp>
        <p:nvSpPr>
          <p:cNvPr id="1706" name="Google Shape;1706;p21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07" name="Google Shape;1707;p216"/>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08" name="Google Shape;1708;p216"/>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09" name="Google Shape;1709;p216"/>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10" name="Google Shape;1710;p216"/>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11" name="Google Shape;1711;p216"/>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12" name="Google Shape;1712;p216"/>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13" name="Google Shape;1713;p216"/>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14" name="Google Shape;1714;p216"/>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15" name="Google Shape;1715;p216"/>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16" name="Google Shape;1716;p216"/>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17" name="Google Shape;1717;p216"/>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18" name="Google Shape;1718;p216"/>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719" name="Google Shape;1719;p216"/>
          <p:cNvGrpSpPr/>
          <p:nvPr/>
        </p:nvGrpSpPr>
        <p:grpSpPr>
          <a:xfrm>
            <a:off x="0" y="0"/>
            <a:ext cx="9144100" cy="5143625"/>
            <a:chOff x="0" y="0"/>
            <a:chExt cx="9144100" cy="5143625"/>
          </a:xfrm>
        </p:grpSpPr>
        <p:sp>
          <p:nvSpPr>
            <p:cNvPr id="1720" name="Google Shape;1720;p216"/>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16"/>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16"/>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723" name="Shape 1723"/>
        <p:cNvGrpSpPr/>
        <p:nvPr/>
      </p:nvGrpSpPr>
      <p:grpSpPr>
        <a:xfrm>
          <a:off x="0" y="0"/>
          <a:ext cx="0" cy="0"/>
          <a:chOff x="0" y="0"/>
          <a:chExt cx="0" cy="0"/>
        </a:xfrm>
      </p:grpSpPr>
      <p:sp>
        <p:nvSpPr>
          <p:cNvPr id="1724" name="Google Shape;1724;p217"/>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725" name="Google Shape;1725;p217"/>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1726" name="Google Shape;1726;p217"/>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1727" name="Google Shape;1727;p217"/>
          <p:cNvGrpSpPr/>
          <p:nvPr/>
        </p:nvGrpSpPr>
        <p:grpSpPr>
          <a:xfrm>
            <a:off x="3927875" y="0"/>
            <a:ext cx="5216100" cy="5143625"/>
            <a:chOff x="3927875" y="0"/>
            <a:chExt cx="5216100" cy="5143625"/>
          </a:xfrm>
        </p:grpSpPr>
        <p:sp>
          <p:nvSpPr>
            <p:cNvPr id="1728" name="Google Shape;1728;p217"/>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17"/>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17"/>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1" name="Google Shape;1731;p217"/>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1732" name="Google Shape;1732;p217"/>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733" name="Shape 1733"/>
        <p:cNvGrpSpPr/>
        <p:nvPr/>
      </p:nvGrpSpPr>
      <p:grpSpPr>
        <a:xfrm>
          <a:off x="0" y="0"/>
          <a:ext cx="0" cy="0"/>
          <a:chOff x="0" y="0"/>
          <a:chExt cx="0" cy="0"/>
        </a:xfrm>
      </p:grpSpPr>
      <p:grpSp>
        <p:nvGrpSpPr>
          <p:cNvPr id="1734" name="Google Shape;1734;p218"/>
          <p:cNvGrpSpPr/>
          <p:nvPr/>
        </p:nvGrpSpPr>
        <p:grpSpPr>
          <a:xfrm>
            <a:off x="0" y="0"/>
            <a:ext cx="9144000" cy="5143600"/>
            <a:chOff x="0" y="0"/>
            <a:chExt cx="9144000" cy="5143600"/>
          </a:xfrm>
        </p:grpSpPr>
        <p:sp>
          <p:nvSpPr>
            <p:cNvPr id="1735" name="Google Shape;1735;p218"/>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18"/>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18"/>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1738" name="Shape 1738"/>
        <p:cNvGrpSpPr/>
        <p:nvPr/>
      </p:nvGrpSpPr>
      <p:grpSpPr>
        <a:xfrm>
          <a:off x="0" y="0"/>
          <a:ext cx="0" cy="0"/>
          <a:chOff x="0" y="0"/>
          <a:chExt cx="0" cy="0"/>
        </a:xfrm>
      </p:grpSpPr>
      <p:grpSp>
        <p:nvGrpSpPr>
          <p:cNvPr id="1739" name="Google Shape;1739;p219"/>
          <p:cNvGrpSpPr/>
          <p:nvPr/>
        </p:nvGrpSpPr>
        <p:grpSpPr>
          <a:xfrm flipH="1">
            <a:off x="8430775" y="0"/>
            <a:ext cx="713100" cy="5143475"/>
            <a:chOff x="0" y="0"/>
            <a:chExt cx="713100" cy="5143475"/>
          </a:xfrm>
        </p:grpSpPr>
        <p:sp>
          <p:nvSpPr>
            <p:cNvPr id="1740" name="Google Shape;1740;p219"/>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19"/>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0" name="Shape 120"/>
        <p:cNvGrpSpPr/>
        <p:nvPr/>
      </p:nvGrpSpPr>
      <p:grpSpPr>
        <a:xfrm>
          <a:off x="0" y="0"/>
          <a:ext cx="0" cy="0"/>
          <a:chOff x="0" y="0"/>
          <a:chExt cx="0" cy="0"/>
        </a:xfrm>
      </p:grpSpPr>
      <p:sp>
        <p:nvSpPr>
          <p:cNvPr id="121" name="Google Shape;121;p23"/>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122" name="Google Shape;122;p23"/>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23" name="Google Shape;123;p23"/>
          <p:cNvGrpSpPr/>
          <p:nvPr/>
        </p:nvGrpSpPr>
        <p:grpSpPr>
          <a:xfrm>
            <a:off x="0" y="0"/>
            <a:ext cx="9144000" cy="5143625"/>
            <a:chOff x="0" y="0"/>
            <a:chExt cx="9144000" cy="5143625"/>
          </a:xfrm>
        </p:grpSpPr>
        <p:grpSp>
          <p:nvGrpSpPr>
            <p:cNvPr id="124" name="Google Shape;124;p23"/>
            <p:cNvGrpSpPr/>
            <p:nvPr/>
          </p:nvGrpSpPr>
          <p:grpSpPr>
            <a:xfrm flipH="1">
              <a:off x="0" y="0"/>
              <a:ext cx="7465150" cy="5143625"/>
              <a:chOff x="1679000" y="0"/>
              <a:chExt cx="7465150" cy="5143625"/>
            </a:xfrm>
          </p:grpSpPr>
          <p:sp>
            <p:nvSpPr>
              <p:cNvPr id="125" name="Google Shape;125;p23"/>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3"/>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3"/>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23"/>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45" name="Shape 1745"/>
        <p:cNvGrpSpPr/>
        <p:nvPr/>
      </p:nvGrpSpPr>
      <p:grpSpPr>
        <a:xfrm>
          <a:off x="0" y="0"/>
          <a:ext cx="0" cy="0"/>
          <a:chOff x="0" y="0"/>
          <a:chExt cx="0" cy="0"/>
        </a:xfrm>
      </p:grpSpPr>
      <p:sp>
        <p:nvSpPr>
          <p:cNvPr id="1746" name="Google Shape;1746;p221"/>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1747" name="Google Shape;1747;p221"/>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1748" name="Google Shape;1748;p221"/>
          <p:cNvSpPr/>
          <p:nvPr>
            <p:ph idx="2" type="pic"/>
          </p:nvPr>
        </p:nvSpPr>
        <p:spPr>
          <a:xfrm>
            <a:off x="5212625" y="539500"/>
            <a:ext cx="3931500" cy="4604100"/>
          </a:xfrm>
          <a:prstGeom prst="rect">
            <a:avLst/>
          </a:prstGeom>
          <a:noFill/>
          <a:ln>
            <a:noFill/>
          </a:ln>
        </p:spPr>
      </p:sp>
      <p:grpSp>
        <p:nvGrpSpPr>
          <p:cNvPr id="1749" name="Google Shape;1749;p221"/>
          <p:cNvGrpSpPr/>
          <p:nvPr/>
        </p:nvGrpSpPr>
        <p:grpSpPr>
          <a:xfrm>
            <a:off x="0" y="0"/>
            <a:ext cx="5212500" cy="5143625"/>
            <a:chOff x="0" y="0"/>
            <a:chExt cx="5212500" cy="5143625"/>
          </a:xfrm>
        </p:grpSpPr>
        <p:sp>
          <p:nvSpPr>
            <p:cNvPr id="1750" name="Google Shape;1750;p221"/>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21"/>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21"/>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53" name="Shape 1753"/>
        <p:cNvGrpSpPr/>
        <p:nvPr/>
      </p:nvGrpSpPr>
      <p:grpSpPr>
        <a:xfrm>
          <a:off x="0" y="0"/>
          <a:ext cx="0" cy="0"/>
          <a:chOff x="0" y="0"/>
          <a:chExt cx="0" cy="0"/>
        </a:xfrm>
      </p:grpSpPr>
      <p:sp>
        <p:nvSpPr>
          <p:cNvPr id="1754" name="Google Shape;1754;p222"/>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1755" name="Google Shape;1755;p222"/>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1756" name="Google Shape;1756;p222"/>
          <p:cNvSpPr/>
          <p:nvPr>
            <p:ph idx="3" type="pic"/>
          </p:nvPr>
        </p:nvSpPr>
        <p:spPr>
          <a:xfrm>
            <a:off x="5212625" y="535100"/>
            <a:ext cx="3931500" cy="4608600"/>
          </a:xfrm>
          <a:prstGeom prst="rect">
            <a:avLst/>
          </a:prstGeom>
          <a:noFill/>
          <a:ln>
            <a:noFill/>
          </a:ln>
        </p:spPr>
      </p:sp>
      <p:grpSp>
        <p:nvGrpSpPr>
          <p:cNvPr id="1757" name="Google Shape;1757;p222"/>
          <p:cNvGrpSpPr/>
          <p:nvPr/>
        </p:nvGrpSpPr>
        <p:grpSpPr>
          <a:xfrm>
            <a:off x="0" y="0"/>
            <a:ext cx="713100" cy="5143475"/>
            <a:chOff x="0" y="0"/>
            <a:chExt cx="713100" cy="5143475"/>
          </a:xfrm>
        </p:grpSpPr>
        <p:sp>
          <p:nvSpPr>
            <p:cNvPr id="1758" name="Google Shape;1758;p222"/>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22"/>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60" name="Shape 1760"/>
        <p:cNvGrpSpPr/>
        <p:nvPr/>
      </p:nvGrpSpPr>
      <p:grpSpPr>
        <a:xfrm>
          <a:off x="0" y="0"/>
          <a:ext cx="0" cy="0"/>
          <a:chOff x="0" y="0"/>
          <a:chExt cx="0" cy="0"/>
        </a:xfrm>
      </p:grpSpPr>
      <p:sp>
        <p:nvSpPr>
          <p:cNvPr id="1761" name="Google Shape;1761;p22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62" name="Google Shape;1762;p223"/>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1763" name="Google Shape;1763;p223"/>
          <p:cNvGrpSpPr/>
          <p:nvPr/>
        </p:nvGrpSpPr>
        <p:grpSpPr>
          <a:xfrm flipH="1">
            <a:off x="0" y="0"/>
            <a:ext cx="9144125" cy="5143625"/>
            <a:chOff x="0" y="0"/>
            <a:chExt cx="9144125" cy="5143625"/>
          </a:xfrm>
        </p:grpSpPr>
        <p:sp>
          <p:nvSpPr>
            <p:cNvPr id="1764" name="Google Shape;1764;p223"/>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23"/>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23"/>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67" name="Shape 1767"/>
        <p:cNvGrpSpPr/>
        <p:nvPr/>
      </p:nvGrpSpPr>
      <p:grpSpPr>
        <a:xfrm>
          <a:off x="0" y="0"/>
          <a:ext cx="0" cy="0"/>
          <a:chOff x="0" y="0"/>
          <a:chExt cx="0" cy="0"/>
        </a:xfrm>
      </p:grpSpPr>
      <p:sp>
        <p:nvSpPr>
          <p:cNvPr id="1768" name="Google Shape;1768;p22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69" name="Google Shape;1769;p224"/>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70" name="Google Shape;1770;p224"/>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71" name="Google Shape;1771;p224"/>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72" name="Google Shape;1772;p224"/>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773" name="Google Shape;1773;p224"/>
          <p:cNvGrpSpPr/>
          <p:nvPr/>
        </p:nvGrpSpPr>
        <p:grpSpPr>
          <a:xfrm>
            <a:off x="0" y="0"/>
            <a:ext cx="9144000" cy="5143625"/>
            <a:chOff x="0" y="0"/>
            <a:chExt cx="9144000" cy="5143625"/>
          </a:xfrm>
        </p:grpSpPr>
        <p:sp>
          <p:nvSpPr>
            <p:cNvPr id="1774" name="Google Shape;1774;p224"/>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24"/>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24"/>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77" name="Shape 1777"/>
        <p:cNvGrpSpPr/>
        <p:nvPr/>
      </p:nvGrpSpPr>
      <p:grpSpPr>
        <a:xfrm>
          <a:off x="0" y="0"/>
          <a:ext cx="0" cy="0"/>
          <a:chOff x="0" y="0"/>
          <a:chExt cx="0" cy="0"/>
        </a:xfrm>
      </p:grpSpPr>
      <p:sp>
        <p:nvSpPr>
          <p:cNvPr id="1778" name="Google Shape;1778;p22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779" name="Google Shape;1779;p225"/>
          <p:cNvGrpSpPr/>
          <p:nvPr/>
        </p:nvGrpSpPr>
        <p:grpSpPr>
          <a:xfrm>
            <a:off x="0" y="0"/>
            <a:ext cx="9144125" cy="5143625"/>
            <a:chOff x="0" y="0"/>
            <a:chExt cx="9144125" cy="5143625"/>
          </a:xfrm>
        </p:grpSpPr>
        <p:sp>
          <p:nvSpPr>
            <p:cNvPr id="1780" name="Google Shape;1780;p225"/>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25"/>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25"/>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83" name="Shape 1783"/>
        <p:cNvGrpSpPr/>
        <p:nvPr/>
      </p:nvGrpSpPr>
      <p:grpSpPr>
        <a:xfrm>
          <a:off x="0" y="0"/>
          <a:ext cx="0" cy="0"/>
          <a:chOff x="0" y="0"/>
          <a:chExt cx="0" cy="0"/>
        </a:xfrm>
      </p:grpSpPr>
      <p:sp>
        <p:nvSpPr>
          <p:cNvPr id="1784" name="Google Shape;1784;p226"/>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1785" name="Google Shape;1785;p226"/>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86" name="Google Shape;1786;p226"/>
          <p:cNvSpPr/>
          <p:nvPr>
            <p:ph idx="2" type="pic"/>
          </p:nvPr>
        </p:nvSpPr>
        <p:spPr>
          <a:xfrm>
            <a:off x="0" y="539500"/>
            <a:ext cx="3931500" cy="4604100"/>
          </a:xfrm>
          <a:prstGeom prst="rect">
            <a:avLst/>
          </a:prstGeom>
          <a:noFill/>
          <a:ln>
            <a:noFill/>
          </a:ln>
        </p:spPr>
      </p:sp>
      <p:grpSp>
        <p:nvGrpSpPr>
          <p:cNvPr id="1787" name="Google Shape;1787;p226"/>
          <p:cNvGrpSpPr/>
          <p:nvPr/>
        </p:nvGrpSpPr>
        <p:grpSpPr>
          <a:xfrm>
            <a:off x="3931500" y="0"/>
            <a:ext cx="5212650" cy="5143625"/>
            <a:chOff x="3931500" y="0"/>
            <a:chExt cx="5212650" cy="5143625"/>
          </a:xfrm>
        </p:grpSpPr>
        <p:sp>
          <p:nvSpPr>
            <p:cNvPr id="1788" name="Google Shape;1788;p226"/>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26"/>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26"/>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91" name="Shape 1791"/>
        <p:cNvGrpSpPr/>
        <p:nvPr/>
      </p:nvGrpSpPr>
      <p:grpSpPr>
        <a:xfrm>
          <a:off x="0" y="0"/>
          <a:ext cx="0" cy="0"/>
          <a:chOff x="0" y="0"/>
          <a:chExt cx="0" cy="0"/>
        </a:xfrm>
      </p:grpSpPr>
      <p:sp>
        <p:nvSpPr>
          <p:cNvPr id="1792" name="Google Shape;1792;p227"/>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1793" name="Google Shape;1793;p227"/>
          <p:cNvGrpSpPr/>
          <p:nvPr/>
        </p:nvGrpSpPr>
        <p:grpSpPr>
          <a:xfrm>
            <a:off x="0" y="0"/>
            <a:ext cx="9144000" cy="5143475"/>
            <a:chOff x="0" y="0"/>
            <a:chExt cx="9144000" cy="5143475"/>
          </a:xfrm>
        </p:grpSpPr>
        <p:grpSp>
          <p:nvGrpSpPr>
            <p:cNvPr id="1794" name="Google Shape;1794;p227"/>
            <p:cNvGrpSpPr/>
            <p:nvPr/>
          </p:nvGrpSpPr>
          <p:grpSpPr>
            <a:xfrm flipH="1" rot="10800000">
              <a:off x="0" y="0"/>
              <a:ext cx="713100" cy="5143475"/>
              <a:chOff x="0" y="0"/>
              <a:chExt cx="713100" cy="5143475"/>
            </a:xfrm>
          </p:grpSpPr>
          <p:sp>
            <p:nvSpPr>
              <p:cNvPr id="1795" name="Google Shape;1795;p227"/>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27"/>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7" name="Google Shape;1797;p227"/>
            <p:cNvGrpSpPr/>
            <p:nvPr/>
          </p:nvGrpSpPr>
          <p:grpSpPr>
            <a:xfrm flipH="1">
              <a:off x="8430900" y="0"/>
              <a:ext cx="713100" cy="5143475"/>
              <a:chOff x="0" y="0"/>
              <a:chExt cx="713100" cy="5143475"/>
            </a:xfrm>
          </p:grpSpPr>
          <p:sp>
            <p:nvSpPr>
              <p:cNvPr id="1798" name="Google Shape;1798;p227"/>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27"/>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00" name="Shape 1800"/>
        <p:cNvGrpSpPr/>
        <p:nvPr/>
      </p:nvGrpSpPr>
      <p:grpSpPr>
        <a:xfrm>
          <a:off x="0" y="0"/>
          <a:ext cx="0" cy="0"/>
          <a:chOff x="0" y="0"/>
          <a:chExt cx="0" cy="0"/>
        </a:xfrm>
      </p:grpSpPr>
      <p:sp>
        <p:nvSpPr>
          <p:cNvPr id="1801" name="Google Shape;1801;p228"/>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802" name="Google Shape;1802;p228"/>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803" name="Google Shape;1803;p228"/>
          <p:cNvGrpSpPr/>
          <p:nvPr/>
        </p:nvGrpSpPr>
        <p:grpSpPr>
          <a:xfrm flipH="1">
            <a:off x="0" y="0"/>
            <a:ext cx="9144000" cy="5143625"/>
            <a:chOff x="0" y="0"/>
            <a:chExt cx="9144000" cy="5143625"/>
          </a:xfrm>
        </p:grpSpPr>
        <p:grpSp>
          <p:nvGrpSpPr>
            <p:cNvPr id="1804" name="Google Shape;1804;p228"/>
            <p:cNvGrpSpPr/>
            <p:nvPr/>
          </p:nvGrpSpPr>
          <p:grpSpPr>
            <a:xfrm flipH="1">
              <a:off x="0" y="0"/>
              <a:ext cx="7465150" cy="5143625"/>
              <a:chOff x="1679000" y="0"/>
              <a:chExt cx="7465150" cy="5143625"/>
            </a:xfrm>
          </p:grpSpPr>
          <p:sp>
            <p:nvSpPr>
              <p:cNvPr id="1805" name="Google Shape;1805;p228"/>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28"/>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28"/>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8" name="Google Shape;1808;p228"/>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09" name="Shape 1809"/>
        <p:cNvGrpSpPr/>
        <p:nvPr/>
      </p:nvGrpSpPr>
      <p:grpSpPr>
        <a:xfrm>
          <a:off x="0" y="0"/>
          <a:ext cx="0" cy="0"/>
          <a:chOff x="0" y="0"/>
          <a:chExt cx="0" cy="0"/>
        </a:xfrm>
      </p:grpSpPr>
      <p:sp>
        <p:nvSpPr>
          <p:cNvPr id="1810" name="Google Shape;1810;p229"/>
          <p:cNvSpPr/>
          <p:nvPr>
            <p:ph idx="2" type="pic"/>
          </p:nvPr>
        </p:nvSpPr>
        <p:spPr>
          <a:xfrm>
            <a:off x="-100" y="0"/>
            <a:ext cx="9144000" cy="5143500"/>
          </a:xfrm>
          <a:prstGeom prst="rect">
            <a:avLst/>
          </a:prstGeom>
          <a:noFill/>
          <a:ln>
            <a:noFill/>
          </a:ln>
        </p:spPr>
      </p:sp>
      <p:sp>
        <p:nvSpPr>
          <p:cNvPr id="1811" name="Google Shape;1811;p229"/>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12" name="Shape 1812"/>
        <p:cNvGrpSpPr/>
        <p:nvPr/>
      </p:nvGrpSpPr>
      <p:grpSpPr>
        <a:xfrm>
          <a:off x="0" y="0"/>
          <a:ext cx="0" cy="0"/>
          <a:chOff x="0" y="0"/>
          <a:chExt cx="0" cy="0"/>
        </a:xfrm>
      </p:grpSpPr>
      <p:sp>
        <p:nvSpPr>
          <p:cNvPr id="1813" name="Google Shape;1813;p230"/>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1814" name="Google Shape;1814;p230"/>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815" name="Google Shape;1815;p230"/>
          <p:cNvGrpSpPr/>
          <p:nvPr/>
        </p:nvGrpSpPr>
        <p:grpSpPr>
          <a:xfrm>
            <a:off x="0" y="0"/>
            <a:ext cx="9144000" cy="5143625"/>
            <a:chOff x="0" y="0"/>
            <a:chExt cx="9144000" cy="5143625"/>
          </a:xfrm>
        </p:grpSpPr>
        <p:grpSp>
          <p:nvGrpSpPr>
            <p:cNvPr id="1816" name="Google Shape;1816;p230"/>
            <p:cNvGrpSpPr/>
            <p:nvPr/>
          </p:nvGrpSpPr>
          <p:grpSpPr>
            <a:xfrm flipH="1">
              <a:off x="0" y="0"/>
              <a:ext cx="7465150" cy="5143625"/>
              <a:chOff x="1679000" y="0"/>
              <a:chExt cx="7465150" cy="5143625"/>
            </a:xfrm>
          </p:grpSpPr>
          <p:sp>
            <p:nvSpPr>
              <p:cNvPr id="1817" name="Google Shape;1817;p230"/>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30"/>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30"/>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0" name="Google Shape;1820;p230"/>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9" name="Shape 129"/>
        <p:cNvGrpSpPr/>
        <p:nvPr/>
      </p:nvGrpSpPr>
      <p:grpSpPr>
        <a:xfrm>
          <a:off x="0" y="0"/>
          <a:ext cx="0" cy="0"/>
          <a:chOff x="0" y="0"/>
          <a:chExt cx="0" cy="0"/>
        </a:xfrm>
      </p:grpSpPr>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821" name="Shape 1821"/>
        <p:cNvGrpSpPr/>
        <p:nvPr/>
      </p:nvGrpSpPr>
      <p:grpSpPr>
        <a:xfrm>
          <a:off x="0" y="0"/>
          <a:ext cx="0" cy="0"/>
          <a:chOff x="0" y="0"/>
          <a:chExt cx="0" cy="0"/>
        </a:xfrm>
      </p:grpSpPr>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822" name="Shape 1822"/>
        <p:cNvGrpSpPr/>
        <p:nvPr/>
      </p:nvGrpSpPr>
      <p:grpSpPr>
        <a:xfrm>
          <a:off x="0" y="0"/>
          <a:ext cx="0" cy="0"/>
          <a:chOff x="0" y="0"/>
          <a:chExt cx="0" cy="0"/>
        </a:xfrm>
      </p:grpSpPr>
      <p:sp>
        <p:nvSpPr>
          <p:cNvPr id="1823" name="Google Shape;1823;p23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24" name="Google Shape;1824;p232"/>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25" name="Google Shape;1825;p232"/>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826" name="Google Shape;1826;p232"/>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27" name="Google Shape;1827;p232"/>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828" name="Google Shape;1828;p232"/>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29" name="Google Shape;1829;p232"/>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830" name="Google Shape;1830;p232"/>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31" name="Google Shape;1831;p232"/>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832" name="Google Shape;1832;p232"/>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33" name="Google Shape;1833;p232"/>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834" name="Google Shape;1834;p232"/>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35" name="Google Shape;1835;p232"/>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1836" name="Google Shape;1836;p232"/>
          <p:cNvGrpSpPr/>
          <p:nvPr/>
        </p:nvGrpSpPr>
        <p:grpSpPr>
          <a:xfrm>
            <a:off x="0" y="0"/>
            <a:ext cx="9144000" cy="5143600"/>
            <a:chOff x="0" y="0"/>
            <a:chExt cx="9144000" cy="5143600"/>
          </a:xfrm>
        </p:grpSpPr>
        <p:sp>
          <p:nvSpPr>
            <p:cNvPr id="1837" name="Google Shape;1837;p232"/>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32"/>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32"/>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840" name="Shape 1840"/>
        <p:cNvGrpSpPr/>
        <p:nvPr/>
      </p:nvGrpSpPr>
      <p:grpSpPr>
        <a:xfrm>
          <a:off x="0" y="0"/>
          <a:ext cx="0" cy="0"/>
          <a:chOff x="0" y="0"/>
          <a:chExt cx="0" cy="0"/>
        </a:xfrm>
      </p:grpSpPr>
      <p:sp>
        <p:nvSpPr>
          <p:cNvPr id="1841" name="Google Shape;1841;p23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842" name="Google Shape;1842;p233"/>
          <p:cNvGrpSpPr/>
          <p:nvPr/>
        </p:nvGrpSpPr>
        <p:grpSpPr>
          <a:xfrm>
            <a:off x="0" y="0"/>
            <a:ext cx="9144000" cy="5143650"/>
            <a:chOff x="0" y="0"/>
            <a:chExt cx="9144000" cy="5143650"/>
          </a:xfrm>
        </p:grpSpPr>
        <p:sp>
          <p:nvSpPr>
            <p:cNvPr id="1843" name="Google Shape;1843;p233"/>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33"/>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33"/>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1846" name="Shape 1846"/>
        <p:cNvGrpSpPr/>
        <p:nvPr/>
      </p:nvGrpSpPr>
      <p:grpSpPr>
        <a:xfrm>
          <a:off x="0" y="0"/>
          <a:ext cx="0" cy="0"/>
          <a:chOff x="0" y="0"/>
          <a:chExt cx="0" cy="0"/>
        </a:xfrm>
      </p:grpSpPr>
      <p:sp>
        <p:nvSpPr>
          <p:cNvPr id="1847" name="Google Shape;1847;p23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848" name="Google Shape;1848;p234"/>
          <p:cNvGrpSpPr/>
          <p:nvPr/>
        </p:nvGrpSpPr>
        <p:grpSpPr>
          <a:xfrm flipH="1">
            <a:off x="0" y="-50"/>
            <a:ext cx="9144000" cy="5143600"/>
            <a:chOff x="0" y="0"/>
            <a:chExt cx="9144000" cy="5143600"/>
          </a:xfrm>
        </p:grpSpPr>
        <p:sp>
          <p:nvSpPr>
            <p:cNvPr id="1849" name="Google Shape;1849;p234"/>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34"/>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34"/>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1852" name="Shape 1852"/>
        <p:cNvGrpSpPr/>
        <p:nvPr/>
      </p:nvGrpSpPr>
      <p:grpSpPr>
        <a:xfrm>
          <a:off x="0" y="0"/>
          <a:ext cx="0" cy="0"/>
          <a:chOff x="0" y="0"/>
          <a:chExt cx="0" cy="0"/>
        </a:xfrm>
      </p:grpSpPr>
      <p:sp>
        <p:nvSpPr>
          <p:cNvPr id="1853" name="Google Shape;1853;p235"/>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1854" name="Google Shape;1854;p235"/>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1855" name="Google Shape;1855;p235"/>
          <p:cNvGrpSpPr/>
          <p:nvPr/>
        </p:nvGrpSpPr>
        <p:grpSpPr>
          <a:xfrm flipH="1">
            <a:off x="0" y="0"/>
            <a:ext cx="9144000" cy="5143625"/>
            <a:chOff x="0" y="0"/>
            <a:chExt cx="9144000" cy="5143625"/>
          </a:xfrm>
        </p:grpSpPr>
        <p:sp>
          <p:nvSpPr>
            <p:cNvPr id="1856" name="Google Shape;1856;p235"/>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35"/>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35"/>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859" name="Shape 1859"/>
        <p:cNvGrpSpPr/>
        <p:nvPr/>
      </p:nvGrpSpPr>
      <p:grpSpPr>
        <a:xfrm>
          <a:off x="0" y="0"/>
          <a:ext cx="0" cy="0"/>
          <a:chOff x="0" y="0"/>
          <a:chExt cx="0" cy="0"/>
        </a:xfrm>
      </p:grpSpPr>
      <p:sp>
        <p:nvSpPr>
          <p:cNvPr id="1860" name="Google Shape;1860;p23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61" name="Google Shape;1861;p236"/>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862" name="Google Shape;1862;p236"/>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863" name="Google Shape;1863;p236"/>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1864" name="Google Shape;1864;p236"/>
          <p:cNvGrpSpPr/>
          <p:nvPr/>
        </p:nvGrpSpPr>
        <p:grpSpPr>
          <a:xfrm flipH="1">
            <a:off x="-75" y="0"/>
            <a:ext cx="9144175" cy="5143625"/>
            <a:chOff x="0" y="0"/>
            <a:chExt cx="9144175" cy="5143625"/>
          </a:xfrm>
        </p:grpSpPr>
        <p:sp>
          <p:nvSpPr>
            <p:cNvPr id="1865" name="Google Shape;1865;p236"/>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36"/>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36"/>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868" name="Shape 1868"/>
        <p:cNvGrpSpPr/>
        <p:nvPr/>
      </p:nvGrpSpPr>
      <p:grpSpPr>
        <a:xfrm>
          <a:off x="0" y="0"/>
          <a:ext cx="0" cy="0"/>
          <a:chOff x="0" y="0"/>
          <a:chExt cx="0" cy="0"/>
        </a:xfrm>
      </p:grpSpPr>
      <p:sp>
        <p:nvSpPr>
          <p:cNvPr id="1869" name="Google Shape;1869;p23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70" name="Google Shape;1870;p237"/>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71" name="Google Shape;1871;p237"/>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72" name="Google Shape;1872;p237"/>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73" name="Google Shape;1873;p237"/>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74" name="Google Shape;1874;p237"/>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75" name="Google Shape;1875;p237"/>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876" name="Google Shape;1876;p237"/>
          <p:cNvGrpSpPr/>
          <p:nvPr/>
        </p:nvGrpSpPr>
        <p:grpSpPr>
          <a:xfrm>
            <a:off x="-50" y="0"/>
            <a:ext cx="9144050" cy="5143625"/>
            <a:chOff x="-50" y="0"/>
            <a:chExt cx="9144050" cy="5143625"/>
          </a:xfrm>
        </p:grpSpPr>
        <p:sp>
          <p:nvSpPr>
            <p:cNvPr id="1877" name="Google Shape;1877;p237"/>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37"/>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37"/>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880" name="Shape 1880"/>
        <p:cNvGrpSpPr/>
        <p:nvPr/>
      </p:nvGrpSpPr>
      <p:grpSpPr>
        <a:xfrm>
          <a:off x="0" y="0"/>
          <a:ext cx="0" cy="0"/>
          <a:chOff x="0" y="0"/>
          <a:chExt cx="0" cy="0"/>
        </a:xfrm>
      </p:grpSpPr>
      <p:sp>
        <p:nvSpPr>
          <p:cNvPr id="1881" name="Google Shape;1881;p23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82" name="Google Shape;1882;p238"/>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883" name="Google Shape;1883;p238"/>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84" name="Google Shape;1884;p238"/>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885" name="Google Shape;1885;p238"/>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86" name="Google Shape;1886;p238"/>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887" name="Google Shape;1887;p238"/>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88" name="Google Shape;1888;p238"/>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889" name="Google Shape;1889;p238"/>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890" name="Google Shape;1890;p238"/>
          <p:cNvGrpSpPr/>
          <p:nvPr/>
        </p:nvGrpSpPr>
        <p:grpSpPr>
          <a:xfrm>
            <a:off x="0" y="0"/>
            <a:ext cx="9144000" cy="5143650"/>
            <a:chOff x="0" y="0"/>
            <a:chExt cx="9144000" cy="5143650"/>
          </a:xfrm>
        </p:grpSpPr>
        <p:sp>
          <p:nvSpPr>
            <p:cNvPr id="1891" name="Google Shape;1891;p238"/>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38"/>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893" name="Shape 1893"/>
        <p:cNvGrpSpPr/>
        <p:nvPr/>
      </p:nvGrpSpPr>
      <p:grpSpPr>
        <a:xfrm>
          <a:off x="0" y="0"/>
          <a:ext cx="0" cy="0"/>
          <a:chOff x="0" y="0"/>
          <a:chExt cx="0" cy="0"/>
        </a:xfrm>
      </p:grpSpPr>
      <p:sp>
        <p:nvSpPr>
          <p:cNvPr id="1894" name="Google Shape;1894;p23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95" name="Google Shape;1895;p239"/>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896" name="Google Shape;1896;p239"/>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97" name="Google Shape;1897;p239"/>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898" name="Google Shape;1898;p239"/>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99" name="Google Shape;1899;p239"/>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00" name="Google Shape;1900;p239"/>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901" name="Google Shape;1901;p239"/>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02" name="Google Shape;1902;p239"/>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903" name="Google Shape;1903;p239"/>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04" name="Google Shape;1904;p239"/>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905" name="Google Shape;1905;p239"/>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06" name="Google Shape;1906;p239"/>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907" name="Google Shape;1907;p239"/>
          <p:cNvGrpSpPr/>
          <p:nvPr/>
        </p:nvGrpSpPr>
        <p:grpSpPr>
          <a:xfrm>
            <a:off x="0" y="0"/>
            <a:ext cx="9144100" cy="5143625"/>
            <a:chOff x="0" y="0"/>
            <a:chExt cx="9144100" cy="5143625"/>
          </a:xfrm>
        </p:grpSpPr>
        <p:sp>
          <p:nvSpPr>
            <p:cNvPr id="1908" name="Google Shape;1908;p239"/>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39"/>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39"/>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911" name="Shape 1911"/>
        <p:cNvGrpSpPr/>
        <p:nvPr/>
      </p:nvGrpSpPr>
      <p:grpSpPr>
        <a:xfrm>
          <a:off x="0" y="0"/>
          <a:ext cx="0" cy="0"/>
          <a:chOff x="0" y="0"/>
          <a:chExt cx="0" cy="0"/>
        </a:xfrm>
      </p:grpSpPr>
      <p:sp>
        <p:nvSpPr>
          <p:cNvPr id="1912" name="Google Shape;1912;p240"/>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913" name="Google Shape;1913;p240"/>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1914" name="Google Shape;1914;p240"/>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1915" name="Google Shape;1915;p240"/>
          <p:cNvGrpSpPr/>
          <p:nvPr/>
        </p:nvGrpSpPr>
        <p:grpSpPr>
          <a:xfrm>
            <a:off x="3927875" y="0"/>
            <a:ext cx="5216100" cy="5143625"/>
            <a:chOff x="3927875" y="0"/>
            <a:chExt cx="5216100" cy="5143625"/>
          </a:xfrm>
        </p:grpSpPr>
        <p:sp>
          <p:nvSpPr>
            <p:cNvPr id="1916" name="Google Shape;1916;p240"/>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40"/>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40"/>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9" name="Google Shape;1919;p240"/>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1920" name="Google Shape;1920;p240"/>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30" name="Shape 130"/>
        <p:cNvGrpSpPr/>
        <p:nvPr/>
      </p:nvGrpSpPr>
      <p:grpSpPr>
        <a:xfrm>
          <a:off x="0" y="0"/>
          <a:ext cx="0" cy="0"/>
          <a:chOff x="0" y="0"/>
          <a:chExt cx="0" cy="0"/>
        </a:xfrm>
      </p:grpSpPr>
      <p:sp>
        <p:nvSpPr>
          <p:cNvPr id="131" name="Google Shape;131;p2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2" name="Google Shape;132;p25"/>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3" name="Google Shape;133;p25"/>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34" name="Google Shape;134;p25"/>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5" name="Google Shape;135;p25"/>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36" name="Google Shape;136;p25"/>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7" name="Google Shape;137;p25"/>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38" name="Google Shape;138;p25"/>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9" name="Google Shape;139;p25"/>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0" name="Google Shape;140;p25"/>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1" name="Google Shape;141;p25"/>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2" name="Google Shape;142;p25"/>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3" name="Google Shape;143;p25"/>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144" name="Google Shape;144;p25"/>
          <p:cNvGrpSpPr/>
          <p:nvPr/>
        </p:nvGrpSpPr>
        <p:grpSpPr>
          <a:xfrm>
            <a:off x="0" y="0"/>
            <a:ext cx="9144000" cy="5143600"/>
            <a:chOff x="0" y="0"/>
            <a:chExt cx="9144000" cy="5143600"/>
          </a:xfrm>
        </p:grpSpPr>
        <p:sp>
          <p:nvSpPr>
            <p:cNvPr id="145" name="Google Shape;145;p25"/>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5"/>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5"/>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921" name="Shape 1921"/>
        <p:cNvGrpSpPr/>
        <p:nvPr/>
      </p:nvGrpSpPr>
      <p:grpSpPr>
        <a:xfrm>
          <a:off x="0" y="0"/>
          <a:ext cx="0" cy="0"/>
          <a:chOff x="0" y="0"/>
          <a:chExt cx="0" cy="0"/>
        </a:xfrm>
      </p:grpSpPr>
      <p:grpSp>
        <p:nvGrpSpPr>
          <p:cNvPr id="1922" name="Google Shape;1922;p241"/>
          <p:cNvGrpSpPr/>
          <p:nvPr/>
        </p:nvGrpSpPr>
        <p:grpSpPr>
          <a:xfrm>
            <a:off x="0" y="0"/>
            <a:ext cx="9144000" cy="5143600"/>
            <a:chOff x="0" y="0"/>
            <a:chExt cx="9144000" cy="5143600"/>
          </a:xfrm>
        </p:grpSpPr>
        <p:sp>
          <p:nvSpPr>
            <p:cNvPr id="1923" name="Google Shape;1923;p241"/>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41"/>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41"/>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1926" name="Shape 1926"/>
        <p:cNvGrpSpPr/>
        <p:nvPr/>
      </p:nvGrpSpPr>
      <p:grpSpPr>
        <a:xfrm>
          <a:off x="0" y="0"/>
          <a:ext cx="0" cy="0"/>
          <a:chOff x="0" y="0"/>
          <a:chExt cx="0" cy="0"/>
        </a:xfrm>
      </p:grpSpPr>
      <p:grpSp>
        <p:nvGrpSpPr>
          <p:cNvPr id="1927" name="Google Shape;1927;p242"/>
          <p:cNvGrpSpPr/>
          <p:nvPr/>
        </p:nvGrpSpPr>
        <p:grpSpPr>
          <a:xfrm flipH="1">
            <a:off x="8430775" y="0"/>
            <a:ext cx="713100" cy="5143475"/>
            <a:chOff x="0" y="0"/>
            <a:chExt cx="713100" cy="5143475"/>
          </a:xfrm>
        </p:grpSpPr>
        <p:sp>
          <p:nvSpPr>
            <p:cNvPr id="1928" name="Google Shape;1928;p242"/>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42"/>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48" name="Shape 148"/>
        <p:cNvGrpSpPr/>
        <p:nvPr/>
      </p:nvGrpSpPr>
      <p:grpSpPr>
        <a:xfrm>
          <a:off x="0" y="0"/>
          <a:ext cx="0" cy="0"/>
          <a:chOff x="0" y="0"/>
          <a:chExt cx="0" cy="0"/>
        </a:xfrm>
      </p:grpSpPr>
      <p:sp>
        <p:nvSpPr>
          <p:cNvPr id="149" name="Google Shape;149;p2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50" name="Google Shape;150;p26"/>
          <p:cNvGrpSpPr/>
          <p:nvPr/>
        </p:nvGrpSpPr>
        <p:grpSpPr>
          <a:xfrm>
            <a:off x="0" y="0"/>
            <a:ext cx="9144000" cy="5143650"/>
            <a:chOff x="0" y="0"/>
            <a:chExt cx="9144000" cy="5143650"/>
          </a:xfrm>
        </p:grpSpPr>
        <p:sp>
          <p:nvSpPr>
            <p:cNvPr id="151" name="Google Shape;151;p26"/>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6"/>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6"/>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154" name="Shape 154"/>
        <p:cNvGrpSpPr/>
        <p:nvPr/>
      </p:nvGrpSpPr>
      <p:grpSpPr>
        <a:xfrm>
          <a:off x="0" y="0"/>
          <a:ext cx="0" cy="0"/>
          <a:chOff x="0" y="0"/>
          <a:chExt cx="0" cy="0"/>
        </a:xfrm>
      </p:grpSpPr>
      <p:sp>
        <p:nvSpPr>
          <p:cNvPr id="155" name="Google Shape;155;p2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56" name="Google Shape;156;p27"/>
          <p:cNvGrpSpPr/>
          <p:nvPr/>
        </p:nvGrpSpPr>
        <p:grpSpPr>
          <a:xfrm flipH="1">
            <a:off x="0" y="-50"/>
            <a:ext cx="9144000" cy="5143600"/>
            <a:chOff x="0" y="0"/>
            <a:chExt cx="9144000" cy="5143600"/>
          </a:xfrm>
        </p:grpSpPr>
        <p:sp>
          <p:nvSpPr>
            <p:cNvPr id="157" name="Google Shape;157;p27"/>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7"/>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7"/>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160" name="Shape 160"/>
        <p:cNvGrpSpPr/>
        <p:nvPr/>
      </p:nvGrpSpPr>
      <p:grpSpPr>
        <a:xfrm>
          <a:off x="0" y="0"/>
          <a:ext cx="0" cy="0"/>
          <a:chOff x="0" y="0"/>
          <a:chExt cx="0" cy="0"/>
        </a:xfrm>
      </p:grpSpPr>
      <p:sp>
        <p:nvSpPr>
          <p:cNvPr id="161" name="Google Shape;161;p28"/>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162" name="Google Shape;162;p28"/>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163" name="Google Shape;163;p28"/>
          <p:cNvGrpSpPr/>
          <p:nvPr/>
        </p:nvGrpSpPr>
        <p:grpSpPr>
          <a:xfrm flipH="1">
            <a:off x="0" y="0"/>
            <a:ext cx="9144000" cy="5143625"/>
            <a:chOff x="0" y="0"/>
            <a:chExt cx="9144000" cy="5143625"/>
          </a:xfrm>
        </p:grpSpPr>
        <p:sp>
          <p:nvSpPr>
            <p:cNvPr id="164" name="Google Shape;164;p28"/>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8"/>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8"/>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67" name="Shape 167"/>
        <p:cNvGrpSpPr/>
        <p:nvPr/>
      </p:nvGrpSpPr>
      <p:grpSpPr>
        <a:xfrm>
          <a:off x="0" y="0"/>
          <a:ext cx="0" cy="0"/>
          <a:chOff x="0" y="0"/>
          <a:chExt cx="0" cy="0"/>
        </a:xfrm>
      </p:grpSpPr>
      <p:sp>
        <p:nvSpPr>
          <p:cNvPr id="168" name="Google Shape;168;p2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9" name="Google Shape;169;p29"/>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70" name="Google Shape;170;p29"/>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71" name="Google Shape;171;p29"/>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172" name="Google Shape;172;p29"/>
          <p:cNvGrpSpPr/>
          <p:nvPr/>
        </p:nvGrpSpPr>
        <p:grpSpPr>
          <a:xfrm flipH="1">
            <a:off x="-75" y="0"/>
            <a:ext cx="9144175" cy="5143625"/>
            <a:chOff x="0" y="0"/>
            <a:chExt cx="9144175" cy="5143625"/>
          </a:xfrm>
        </p:grpSpPr>
        <p:sp>
          <p:nvSpPr>
            <p:cNvPr id="173" name="Google Shape;173;p29"/>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9"/>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9"/>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76" name="Shape 176"/>
        <p:cNvGrpSpPr/>
        <p:nvPr/>
      </p:nvGrpSpPr>
      <p:grpSpPr>
        <a:xfrm>
          <a:off x="0" y="0"/>
          <a:ext cx="0" cy="0"/>
          <a:chOff x="0" y="0"/>
          <a:chExt cx="0" cy="0"/>
        </a:xfrm>
      </p:grpSpPr>
      <p:sp>
        <p:nvSpPr>
          <p:cNvPr id="177" name="Google Shape;177;p3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8" name="Google Shape;178;p30"/>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9" name="Google Shape;179;p30"/>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0" name="Google Shape;180;p30"/>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1" name="Google Shape;181;p30"/>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2" name="Google Shape;182;p30"/>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3" name="Google Shape;183;p30"/>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84" name="Google Shape;184;p30"/>
          <p:cNvGrpSpPr/>
          <p:nvPr/>
        </p:nvGrpSpPr>
        <p:grpSpPr>
          <a:xfrm>
            <a:off x="-50" y="0"/>
            <a:ext cx="9144050" cy="5143625"/>
            <a:chOff x="-50" y="0"/>
            <a:chExt cx="9144050" cy="5143625"/>
          </a:xfrm>
        </p:grpSpPr>
        <p:sp>
          <p:nvSpPr>
            <p:cNvPr id="185" name="Google Shape;185;p30"/>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0"/>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0"/>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88" name="Shape 188"/>
        <p:cNvGrpSpPr/>
        <p:nvPr/>
      </p:nvGrpSpPr>
      <p:grpSpPr>
        <a:xfrm>
          <a:off x="0" y="0"/>
          <a:ext cx="0" cy="0"/>
          <a:chOff x="0" y="0"/>
          <a:chExt cx="0" cy="0"/>
        </a:xfrm>
      </p:grpSpPr>
      <p:sp>
        <p:nvSpPr>
          <p:cNvPr id="189" name="Google Shape;189;p3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0" name="Google Shape;190;p31"/>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1" name="Google Shape;191;p31"/>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92" name="Google Shape;192;p31"/>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3" name="Google Shape;193;p31"/>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94" name="Google Shape;194;p31"/>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5" name="Google Shape;195;p31"/>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96" name="Google Shape;196;p31"/>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7" name="Google Shape;197;p31"/>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98" name="Google Shape;198;p31"/>
          <p:cNvGrpSpPr/>
          <p:nvPr/>
        </p:nvGrpSpPr>
        <p:grpSpPr>
          <a:xfrm>
            <a:off x="0" y="0"/>
            <a:ext cx="9144000" cy="5143650"/>
            <a:chOff x="0" y="0"/>
            <a:chExt cx="9144000" cy="5143650"/>
          </a:xfrm>
        </p:grpSpPr>
        <p:sp>
          <p:nvSpPr>
            <p:cNvPr id="199" name="Google Shape;199;p31"/>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1"/>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1" name="Shape 201"/>
        <p:cNvGrpSpPr/>
        <p:nvPr/>
      </p:nvGrpSpPr>
      <p:grpSpPr>
        <a:xfrm>
          <a:off x="0" y="0"/>
          <a:ext cx="0" cy="0"/>
          <a:chOff x="0" y="0"/>
          <a:chExt cx="0" cy="0"/>
        </a:xfrm>
      </p:grpSpPr>
      <p:sp>
        <p:nvSpPr>
          <p:cNvPr id="202" name="Google Shape;202;p3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3" name="Google Shape;203;p32"/>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04" name="Google Shape;204;p32"/>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05" name="Google Shape;205;p32"/>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06" name="Google Shape;206;p32"/>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07" name="Google Shape;207;p32"/>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08" name="Google Shape;208;p32"/>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09" name="Google Shape;209;p32"/>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10" name="Google Shape;210;p32"/>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11" name="Google Shape;211;p32"/>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12" name="Google Shape;212;p32"/>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13" name="Google Shape;213;p32"/>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14" name="Google Shape;214;p32"/>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215" name="Google Shape;215;p32"/>
          <p:cNvGrpSpPr/>
          <p:nvPr/>
        </p:nvGrpSpPr>
        <p:grpSpPr>
          <a:xfrm>
            <a:off x="0" y="0"/>
            <a:ext cx="9144100" cy="5143625"/>
            <a:chOff x="0" y="0"/>
            <a:chExt cx="9144100" cy="5143625"/>
          </a:xfrm>
        </p:grpSpPr>
        <p:sp>
          <p:nvSpPr>
            <p:cNvPr id="216" name="Google Shape;216;p32"/>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19" name="Shape 219"/>
        <p:cNvGrpSpPr/>
        <p:nvPr/>
      </p:nvGrpSpPr>
      <p:grpSpPr>
        <a:xfrm>
          <a:off x="0" y="0"/>
          <a:ext cx="0" cy="0"/>
          <a:chOff x="0" y="0"/>
          <a:chExt cx="0" cy="0"/>
        </a:xfrm>
      </p:grpSpPr>
      <p:sp>
        <p:nvSpPr>
          <p:cNvPr id="220" name="Google Shape;220;p33"/>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221" name="Google Shape;221;p33"/>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222" name="Google Shape;222;p33"/>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223" name="Google Shape;223;p33"/>
          <p:cNvGrpSpPr/>
          <p:nvPr/>
        </p:nvGrpSpPr>
        <p:grpSpPr>
          <a:xfrm>
            <a:off x="3927875" y="0"/>
            <a:ext cx="5216100" cy="5143625"/>
            <a:chOff x="3927875" y="0"/>
            <a:chExt cx="5216100" cy="5143625"/>
          </a:xfrm>
        </p:grpSpPr>
        <p:sp>
          <p:nvSpPr>
            <p:cNvPr id="224" name="Google Shape;224;p33"/>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3"/>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3"/>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33"/>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228" name="Google Shape;228;p33"/>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29" name="Shape 229"/>
        <p:cNvGrpSpPr/>
        <p:nvPr/>
      </p:nvGrpSpPr>
      <p:grpSpPr>
        <a:xfrm>
          <a:off x="0" y="0"/>
          <a:ext cx="0" cy="0"/>
          <a:chOff x="0" y="0"/>
          <a:chExt cx="0" cy="0"/>
        </a:xfrm>
      </p:grpSpPr>
      <p:grpSp>
        <p:nvGrpSpPr>
          <p:cNvPr id="230" name="Google Shape;230;p34"/>
          <p:cNvGrpSpPr/>
          <p:nvPr/>
        </p:nvGrpSpPr>
        <p:grpSpPr>
          <a:xfrm>
            <a:off x="0" y="0"/>
            <a:ext cx="9144000" cy="5143600"/>
            <a:chOff x="0" y="0"/>
            <a:chExt cx="9144000" cy="5143600"/>
          </a:xfrm>
        </p:grpSpPr>
        <p:sp>
          <p:nvSpPr>
            <p:cNvPr id="231" name="Google Shape;231;p34"/>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4"/>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4"/>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234" name="Shape 234"/>
        <p:cNvGrpSpPr/>
        <p:nvPr/>
      </p:nvGrpSpPr>
      <p:grpSpPr>
        <a:xfrm>
          <a:off x="0" y="0"/>
          <a:ext cx="0" cy="0"/>
          <a:chOff x="0" y="0"/>
          <a:chExt cx="0" cy="0"/>
        </a:xfrm>
      </p:grpSpPr>
      <p:grpSp>
        <p:nvGrpSpPr>
          <p:cNvPr id="235" name="Google Shape;235;p35"/>
          <p:cNvGrpSpPr/>
          <p:nvPr/>
        </p:nvGrpSpPr>
        <p:grpSpPr>
          <a:xfrm flipH="1">
            <a:off x="8430775" y="0"/>
            <a:ext cx="713100" cy="5143475"/>
            <a:chOff x="0" y="0"/>
            <a:chExt cx="713100" cy="5143475"/>
          </a:xfrm>
        </p:grpSpPr>
        <p:sp>
          <p:nvSpPr>
            <p:cNvPr id="236" name="Google Shape;236;p35"/>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5"/>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1" name="Shape 241"/>
        <p:cNvGrpSpPr/>
        <p:nvPr/>
      </p:nvGrpSpPr>
      <p:grpSpPr>
        <a:xfrm>
          <a:off x="0" y="0"/>
          <a:ext cx="0" cy="0"/>
          <a:chOff x="0" y="0"/>
          <a:chExt cx="0" cy="0"/>
        </a:xfrm>
      </p:grpSpPr>
      <p:sp>
        <p:nvSpPr>
          <p:cNvPr id="242" name="Google Shape;242;p37"/>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243" name="Google Shape;243;p37"/>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244" name="Google Shape;244;p37"/>
          <p:cNvSpPr/>
          <p:nvPr>
            <p:ph idx="2" type="pic"/>
          </p:nvPr>
        </p:nvSpPr>
        <p:spPr>
          <a:xfrm>
            <a:off x="5212625" y="539500"/>
            <a:ext cx="3931500" cy="4604100"/>
          </a:xfrm>
          <a:prstGeom prst="rect">
            <a:avLst/>
          </a:prstGeom>
          <a:noFill/>
          <a:ln>
            <a:noFill/>
          </a:ln>
        </p:spPr>
      </p:sp>
      <p:grpSp>
        <p:nvGrpSpPr>
          <p:cNvPr id="245" name="Google Shape;245;p37"/>
          <p:cNvGrpSpPr/>
          <p:nvPr/>
        </p:nvGrpSpPr>
        <p:grpSpPr>
          <a:xfrm>
            <a:off x="0" y="0"/>
            <a:ext cx="5212500" cy="5143625"/>
            <a:chOff x="0" y="0"/>
            <a:chExt cx="5212500" cy="5143625"/>
          </a:xfrm>
        </p:grpSpPr>
        <p:sp>
          <p:nvSpPr>
            <p:cNvPr id="246" name="Google Shape;246;p37"/>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7"/>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7"/>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 name="Shape 249"/>
        <p:cNvGrpSpPr/>
        <p:nvPr/>
      </p:nvGrpSpPr>
      <p:grpSpPr>
        <a:xfrm>
          <a:off x="0" y="0"/>
          <a:ext cx="0" cy="0"/>
          <a:chOff x="0" y="0"/>
          <a:chExt cx="0" cy="0"/>
        </a:xfrm>
      </p:grpSpPr>
      <p:sp>
        <p:nvSpPr>
          <p:cNvPr id="250" name="Google Shape;250;p38"/>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251" name="Google Shape;251;p38"/>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252" name="Google Shape;252;p38"/>
          <p:cNvSpPr/>
          <p:nvPr>
            <p:ph idx="3" type="pic"/>
          </p:nvPr>
        </p:nvSpPr>
        <p:spPr>
          <a:xfrm>
            <a:off x="5212625" y="535100"/>
            <a:ext cx="3931500" cy="4608600"/>
          </a:xfrm>
          <a:prstGeom prst="rect">
            <a:avLst/>
          </a:prstGeom>
          <a:noFill/>
          <a:ln>
            <a:noFill/>
          </a:ln>
        </p:spPr>
      </p:sp>
      <p:grpSp>
        <p:nvGrpSpPr>
          <p:cNvPr id="253" name="Google Shape;253;p38"/>
          <p:cNvGrpSpPr/>
          <p:nvPr/>
        </p:nvGrpSpPr>
        <p:grpSpPr>
          <a:xfrm>
            <a:off x="0" y="0"/>
            <a:ext cx="713100" cy="5143475"/>
            <a:chOff x="0" y="0"/>
            <a:chExt cx="713100" cy="5143475"/>
          </a:xfrm>
        </p:grpSpPr>
        <p:sp>
          <p:nvSpPr>
            <p:cNvPr id="254" name="Google Shape;254;p38"/>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8"/>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6" name="Shape 256"/>
        <p:cNvGrpSpPr/>
        <p:nvPr/>
      </p:nvGrpSpPr>
      <p:grpSpPr>
        <a:xfrm>
          <a:off x="0" y="0"/>
          <a:ext cx="0" cy="0"/>
          <a:chOff x="0" y="0"/>
          <a:chExt cx="0" cy="0"/>
        </a:xfrm>
      </p:grpSpPr>
      <p:sp>
        <p:nvSpPr>
          <p:cNvPr id="257" name="Google Shape;257;p3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8" name="Google Shape;258;p39"/>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259" name="Google Shape;259;p39"/>
          <p:cNvGrpSpPr/>
          <p:nvPr/>
        </p:nvGrpSpPr>
        <p:grpSpPr>
          <a:xfrm flipH="1">
            <a:off x="0" y="0"/>
            <a:ext cx="9144125" cy="5143625"/>
            <a:chOff x="0" y="0"/>
            <a:chExt cx="9144125" cy="5143625"/>
          </a:xfrm>
        </p:grpSpPr>
        <p:sp>
          <p:nvSpPr>
            <p:cNvPr id="260" name="Google Shape;260;p39"/>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9"/>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9"/>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3" name="Shape 263"/>
        <p:cNvGrpSpPr/>
        <p:nvPr/>
      </p:nvGrpSpPr>
      <p:grpSpPr>
        <a:xfrm>
          <a:off x="0" y="0"/>
          <a:ext cx="0" cy="0"/>
          <a:chOff x="0" y="0"/>
          <a:chExt cx="0" cy="0"/>
        </a:xfrm>
      </p:grpSpPr>
      <p:sp>
        <p:nvSpPr>
          <p:cNvPr id="264" name="Google Shape;264;p4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5" name="Google Shape;265;p40"/>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6" name="Google Shape;266;p40"/>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67" name="Google Shape;267;p40"/>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8" name="Google Shape;268;p40"/>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269" name="Google Shape;269;p40"/>
          <p:cNvGrpSpPr/>
          <p:nvPr/>
        </p:nvGrpSpPr>
        <p:grpSpPr>
          <a:xfrm>
            <a:off x="0" y="0"/>
            <a:ext cx="9144000" cy="5143625"/>
            <a:chOff x="0" y="0"/>
            <a:chExt cx="9144000" cy="5143625"/>
          </a:xfrm>
        </p:grpSpPr>
        <p:sp>
          <p:nvSpPr>
            <p:cNvPr id="270" name="Google Shape;270;p40"/>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0"/>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0"/>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3" name="Shape 273"/>
        <p:cNvGrpSpPr/>
        <p:nvPr/>
      </p:nvGrpSpPr>
      <p:grpSpPr>
        <a:xfrm>
          <a:off x="0" y="0"/>
          <a:ext cx="0" cy="0"/>
          <a:chOff x="0" y="0"/>
          <a:chExt cx="0" cy="0"/>
        </a:xfrm>
      </p:grpSpPr>
      <p:sp>
        <p:nvSpPr>
          <p:cNvPr id="274" name="Google Shape;274;p4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275" name="Google Shape;275;p41"/>
          <p:cNvGrpSpPr/>
          <p:nvPr/>
        </p:nvGrpSpPr>
        <p:grpSpPr>
          <a:xfrm>
            <a:off x="0" y="0"/>
            <a:ext cx="9144125" cy="5143625"/>
            <a:chOff x="0" y="0"/>
            <a:chExt cx="9144125" cy="5143625"/>
          </a:xfrm>
        </p:grpSpPr>
        <p:sp>
          <p:nvSpPr>
            <p:cNvPr id="276" name="Google Shape;276;p41"/>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1"/>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1"/>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9" name="Shape 279"/>
        <p:cNvGrpSpPr/>
        <p:nvPr/>
      </p:nvGrpSpPr>
      <p:grpSpPr>
        <a:xfrm>
          <a:off x="0" y="0"/>
          <a:ext cx="0" cy="0"/>
          <a:chOff x="0" y="0"/>
          <a:chExt cx="0" cy="0"/>
        </a:xfrm>
      </p:grpSpPr>
      <p:sp>
        <p:nvSpPr>
          <p:cNvPr id="280" name="Google Shape;280;p42"/>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281" name="Google Shape;281;p42"/>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2" name="Google Shape;282;p42"/>
          <p:cNvSpPr/>
          <p:nvPr>
            <p:ph idx="2" type="pic"/>
          </p:nvPr>
        </p:nvSpPr>
        <p:spPr>
          <a:xfrm>
            <a:off x="0" y="539500"/>
            <a:ext cx="3931500" cy="4604100"/>
          </a:xfrm>
          <a:prstGeom prst="rect">
            <a:avLst/>
          </a:prstGeom>
          <a:noFill/>
          <a:ln>
            <a:noFill/>
          </a:ln>
        </p:spPr>
      </p:sp>
      <p:grpSp>
        <p:nvGrpSpPr>
          <p:cNvPr id="283" name="Google Shape;283;p42"/>
          <p:cNvGrpSpPr/>
          <p:nvPr/>
        </p:nvGrpSpPr>
        <p:grpSpPr>
          <a:xfrm>
            <a:off x="3931500" y="0"/>
            <a:ext cx="5212650" cy="5143625"/>
            <a:chOff x="3931500" y="0"/>
            <a:chExt cx="5212650" cy="5143625"/>
          </a:xfrm>
        </p:grpSpPr>
        <p:sp>
          <p:nvSpPr>
            <p:cNvPr id="284" name="Google Shape;284;p42"/>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2"/>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2"/>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7" name="Shape 287"/>
        <p:cNvGrpSpPr/>
        <p:nvPr/>
      </p:nvGrpSpPr>
      <p:grpSpPr>
        <a:xfrm>
          <a:off x="0" y="0"/>
          <a:ext cx="0" cy="0"/>
          <a:chOff x="0" y="0"/>
          <a:chExt cx="0" cy="0"/>
        </a:xfrm>
      </p:grpSpPr>
      <p:sp>
        <p:nvSpPr>
          <p:cNvPr id="288" name="Google Shape;288;p43"/>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289" name="Google Shape;289;p43"/>
          <p:cNvGrpSpPr/>
          <p:nvPr/>
        </p:nvGrpSpPr>
        <p:grpSpPr>
          <a:xfrm>
            <a:off x="0" y="0"/>
            <a:ext cx="9144000" cy="5143475"/>
            <a:chOff x="0" y="0"/>
            <a:chExt cx="9144000" cy="5143475"/>
          </a:xfrm>
        </p:grpSpPr>
        <p:grpSp>
          <p:nvGrpSpPr>
            <p:cNvPr id="290" name="Google Shape;290;p43"/>
            <p:cNvGrpSpPr/>
            <p:nvPr/>
          </p:nvGrpSpPr>
          <p:grpSpPr>
            <a:xfrm flipH="1" rot="10800000">
              <a:off x="0" y="0"/>
              <a:ext cx="713100" cy="5143475"/>
              <a:chOff x="0" y="0"/>
              <a:chExt cx="713100" cy="5143475"/>
            </a:xfrm>
          </p:grpSpPr>
          <p:sp>
            <p:nvSpPr>
              <p:cNvPr id="291" name="Google Shape;291;p43"/>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3"/>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43"/>
            <p:cNvGrpSpPr/>
            <p:nvPr/>
          </p:nvGrpSpPr>
          <p:grpSpPr>
            <a:xfrm flipH="1">
              <a:off x="8430900" y="0"/>
              <a:ext cx="713100" cy="5143475"/>
              <a:chOff x="0" y="0"/>
              <a:chExt cx="713100" cy="5143475"/>
            </a:xfrm>
          </p:grpSpPr>
          <p:sp>
            <p:nvSpPr>
              <p:cNvPr id="294" name="Google Shape;294;p43"/>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3"/>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 name="Shape 296"/>
        <p:cNvGrpSpPr/>
        <p:nvPr/>
      </p:nvGrpSpPr>
      <p:grpSpPr>
        <a:xfrm>
          <a:off x="0" y="0"/>
          <a:ext cx="0" cy="0"/>
          <a:chOff x="0" y="0"/>
          <a:chExt cx="0" cy="0"/>
        </a:xfrm>
      </p:grpSpPr>
      <p:sp>
        <p:nvSpPr>
          <p:cNvPr id="297" name="Google Shape;297;p44"/>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298" name="Google Shape;298;p44"/>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299" name="Google Shape;299;p44"/>
          <p:cNvGrpSpPr/>
          <p:nvPr/>
        </p:nvGrpSpPr>
        <p:grpSpPr>
          <a:xfrm flipH="1">
            <a:off x="0" y="0"/>
            <a:ext cx="9144000" cy="5143625"/>
            <a:chOff x="0" y="0"/>
            <a:chExt cx="9144000" cy="5143625"/>
          </a:xfrm>
        </p:grpSpPr>
        <p:grpSp>
          <p:nvGrpSpPr>
            <p:cNvPr id="300" name="Google Shape;300;p44"/>
            <p:cNvGrpSpPr/>
            <p:nvPr/>
          </p:nvGrpSpPr>
          <p:grpSpPr>
            <a:xfrm flipH="1">
              <a:off x="0" y="0"/>
              <a:ext cx="7465150" cy="5143625"/>
              <a:chOff x="1679000" y="0"/>
              <a:chExt cx="7465150" cy="5143625"/>
            </a:xfrm>
          </p:grpSpPr>
          <p:sp>
            <p:nvSpPr>
              <p:cNvPr id="301" name="Google Shape;301;p44"/>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4"/>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4"/>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44"/>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5" name="Shape 305"/>
        <p:cNvGrpSpPr/>
        <p:nvPr/>
      </p:nvGrpSpPr>
      <p:grpSpPr>
        <a:xfrm>
          <a:off x="0" y="0"/>
          <a:ext cx="0" cy="0"/>
          <a:chOff x="0" y="0"/>
          <a:chExt cx="0" cy="0"/>
        </a:xfrm>
      </p:grpSpPr>
      <p:sp>
        <p:nvSpPr>
          <p:cNvPr id="306" name="Google Shape;306;p45"/>
          <p:cNvSpPr/>
          <p:nvPr>
            <p:ph idx="2" type="pic"/>
          </p:nvPr>
        </p:nvSpPr>
        <p:spPr>
          <a:xfrm>
            <a:off x="-100" y="0"/>
            <a:ext cx="9144000" cy="5143500"/>
          </a:xfrm>
          <a:prstGeom prst="rect">
            <a:avLst/>
          </a:prstGeom>
          <a:noFill/>
          <a:ln>
            <a:noFill/>
          </a:ln>
        </p:spPr>
      </p:sp>
      <p:sp>
        <p:nvSpPr>
          <p:cNvPr id="307" name="Google Shape;307;p45"/>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8" name="Shape 308"/>
        <p:cNvGrpSpPr/>
        <p:nvPr/>
      </p:nvGrpSpPr>
      <p:grpSpPr>
        <a:xfrm>
          <a:off x="0" y="0"/>
          <a:ext cx="0" cy="0"/>
          <a:chOff x="0" y="0"/>
          <a:chExt cx="0" cy="0"/>
        </a:xfrm>
      </p:grpSpPr>
      <p:sp>
        <p:nvSpPr>
          <p:cNvPr id="309" name="Google Shape;309;p46"/>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310" name="Google Shape;310;p46"/>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311" name="Google Shape;311;p46"/>
          <p:cNvGrpSpPr/>
          <p:nvPr/>
        </p:nvGrpSpPr>
        <p:grpSpPr>
          <a:xfrm>
            <a:off x="0" y="0"/>
            <a:ext cx="9144000" cy="5143625"/>
            <a:chOff x="0" y="0"/>
            <a:chExt cx="9144000" cy="5143625"/>
          </a:xfrm>
        </p:grpSpPr>
        <p:grpSp>
          <p:nvGrpSpPr>
            <p:cNvPr id="312" name="Google Shape;312;p46"/>
            <p:cNvGrpSpPr/>
            <p:nvPr/>
          </p:nvGrpSpPr>
          <p:grpSpPr>
            <a:xfrm flipH="1">
              <a:off x="0" y="0"/>
              <a:ext cx="7465150" cy="5143625"/>
              <a:chOff x="1679000" y="0"/>
              <a:chExt cx="7465150" cy="5143625"/>
            </a:xfrm>
          </p:grpSpPr>
          <p:sp>
            <p:nvSpPr>
              <p:cNvPr id="313" name="Google Shape;313;p46"/>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6"/>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6"/>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46"/>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17" name="Shape 317"/>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18" name="Shape 318"/>
        <p:cNvGrpSpPr/>
        <p:nvPr/>
      </p:nvGrpSpPr>
      <p:grpSpPr>
        <a:xfrm>
          <a:off x="0" y="0"/>
          <a:ext cx="0" cy="0"/>
          <a:chOff x="0" y="0"/>
          <a:chExt cx="0" cy="0"/>
        </a:xfrm>
      </p:grpSpPr>
      <p:sp>
        <p:nvSpPr>
          <p:cNvPr id="319" name="Google Shape;319;p4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0" name="Google Shape;320;p48"/>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21" name="Google Shape;321;p48"/>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322" name="Google Shape;322;p48"/>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23" name="Google Shape;323;p48"/>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324" name="Google Shape;324;p48"/>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25" name="Google Shape;325;p48"/>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326" name="Google Shape;326;p48"/>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27" name="Google Shape;327;p48"/>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328" name="Google Shape;328;p48"/>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29" name="Google Shape;329;p48"/>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330" name="Google Shape;330;p48"/>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31" name="Google Shape;331;p48"/>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332" name="Google Shape;332;p48"/>
          <p:cNvGrpSpPr/>
          <p:nvPr/>
        </p:nvGrpSpPr>
        <p:grpSpPr>
          <a:xfrm>
            <a:off x="0" y="0"/>
            <a:ext cx="9144000" cy="5143600"/>
            <a:chOff x="0" y="0"/>
            <a:chExt cx="9144000" cy="5143600"/>
          </a:xfrm>
        </p:grpSpPr>
        <p:sp>
          <p:nvSpPr>
            <p:cNvPr id="333" name="Google Shape;333;p48"/>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8"/>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8"/>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336" name="Shape 336"/>
        <p:cNvGrpSpPr/>
        <p:nvPr/>
      </p:nvGrpSpPr>
      <p:grpSpPr>
        <a:xfrm>
          <a:off x="0" y="0"/>
          <a:ext cx="0" cy="0"/>
          <a:chOff x="0" y="0"/>
          <a:chExt cx="0" cy="0"/>
        </a:xfrm>
      </p:grpSpPr>
      <p:sp>
        <p:nvSpPr>
          <p:cNvPr id="337" name="Google Shape;337;p4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338" name="Google Shape;338;p49"/>
          <p:cNvGrpSpPr/>
          <p:nvPr/>
        </p:nvGrpSpPr>
        <p:grpSpPr>
          <a:xfrm>
            <a:off x="0" y="0"/>
            <a:ext cx="9144000" cy="5143650"/>
            <a:chOff x="0" y="0"/>
            <a:chExt cx="9144000" cy="5143650"/>
          </a:xfrm>
        </p:grpSpPr>
        <p:sp>
          <p:nvSpPr>
            <p:cNvPr id="339" name="Google Shape;339;p49"/>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9"/>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9"/>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342" name="Shape 342"/>
        <p:cNvGrpSpPr/>
        <p:nvPr/>
      </p:nvGrpSpPr>
      <p:grpSpPr>
        <a:xfrm>
          <a:off x="0" y="0"/>
          <a:ext cx="0" cy="0"/>
          <a:chOff x="0" y="0"/>
          <a:chExt cx="0" cy="0"/>
        </a:xfrm>
      </p:grpSpPr>
      <p:sp>
        <p:nvSpPr>
          <p:cNvPr id="343" name="Google Shape;343;p5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344" name="Google Shape;344;p50"/>
          <p:cNvGrpSpPr/>
          <p:nvPr/>
        </p:nvGrpSpPr>
        <p:grpSpPr>
          <a:xfrm flipH="1">
            <a:off x="0" y="-50"/>
            <a:ext cx="9144000" cy="5143600"/>
            <a:chOff x="0" y="0"/>
            <a:chExt cx="9144000" cy="5143600"/>
          </a:xfrm>
        </p:grpSpPr>
        <p:sp>
          <p:nvSpPr>
            <p:cNvPr id="345" name="Google Shape;345;p50"/>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0"/>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0"/>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348" name="Shape 348"/>
        <p:cNvGrpSpPr/>
        <p:nvPr/>
      </p:nvGrpSpPr>
      <p:grpSpPr>
        <a:xfrm>
          <a:off x="0" y="0"/>
          <a:ext cx="0" cy="0"/>
          <a:chOff x="0" y="0"/>
          <a:chExt cx="0" cy="0"/>
        </a:xfrm>
      </p:grpSpPr>
      <p:sp>
        <p:nvSpPr>
          <p:cNvPr id="349" name="Google Shape;349;p51"/>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350" name="Google Shape;350;p51"/>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351" name="Google Shape;351;p51"/>
          <p:cNvGrpSpPr/>
          <p:nvPr/>
        </p:nvGrpSpPr>
        <p:grpSpPr>
          <a:xfrm flipH="1">
            <a:off x="0" y="0"/>
            <a:ext cx="9144000" cy="5143625"/>
            <a:chOff x="0" y="0"/>
            <a:chExt cx="9144000" cy="5143625"/>
          </a:xfrm>
        </p:grpSpPr>
        <p:sp>
          <p:nvSpPr>
            <p:cNvPr id="352" name="Google Shape;352;p51"/>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1"/>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1"/>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355" name="Shape 355"/>
        <p:cNvGrpSpPr/>
        <p:nvPr/>
      </p:nvGrpSpPr>
      <p:grpSpPr>
        <a:xfrm>
          <a:off x="0" y="0"/>
          <a:ext cx="0" cy="0"/>
          <a:chOff x="0" y="0"/>
          <a:chExt cx="0" cy="0"/>
        </a:xfrm>
      </p:grpSpPr>
      <p:sp>
        <p:nvSpPr>
          <p:cNvPr id="356" name="Google Shape;356;p5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57" name="Google Shape;357;p52"/>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358" name="Google Shape;358;p52"/>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359" name="Google Shape;359;p52"/>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360" name="Google Shape;360;p52"/>
          <p:cNvGrpSpPr/>
          <p:nvPr/>
        </p:nvGrpSpPr>
        <p:grpSpPr>
          <a:xfrm flipH="1">
            <a:off x="-75" y="0"/>
            <a:ext cx="9144175" cy="5143625"/>
            <a:chOff x="0" y="0"/>
            <a:chExt cx="9144175" cy="5143625"/>
          </a:xfrm>
        </p:grpSpPr>
        <p:sp>
          <p:nvSpPr>
            <p:cNvPr id="361" name="Google Shape;361;p52"/>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2"/>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2"/>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364" name="Shape 364"/>
        <p:cNvGrpSpPr/>
        <p:nvPr/>
      </p:nvGrpSpPr>
      <p:grpSpPr>
        <a:xfrm>
          <a:off x="0" y="0"/>
          <a:ext cx="0" cy="0"/>
          <a:chOff x="0" y="0"/>
          <a:chExt cx="0" cy="0"/>
        </a:xfrm>
      </p:grpSpPr>
      <p:sp>
        <p:nvSpPr>
          <p:cNvPr id="365" name="Google Shape;365;p5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6" name="Google Shape;366;p53"/>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7" name="Google Shape;367;p53"/>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68" name="Google Shape;368;p53"/>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9" name="Google Shape;369;p53"/>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70" name="Google Shape;370;p53"/>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71" name="Google Shape;371;p53"/>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372" name="Google Shape;372;p53"/>
          <p:cNvGrpSpPr/>
          <p:nvPr/>
        </p:nvGrpSpPr>
        <p:grpSpPr>
          <a:xfrm>
            <a:off x="-50" y="0"/>
            <a:ext cx="9144050" cy="5143625"/>
            <a:chOff x="-50" y="0"/>
            <a:chExt cx="9144050" cy="5143625"/>
          </a:xfrm>
        </p:grpSpPr>
        <p:sp>
          <p:nvSpPr>
            <p:cNvPr id="373" name="Google Shape;373;p53"/>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3"/>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3"/>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376" name="Shape 376"/>
        <p:cNvGrpSpPr/>
        <p:nvPr/>
      </p:nvGrpSpPr>
      <p:grpSpPr>
        <a:xfrm>
          <a:off x="0" y="0"/>
          <a:ext cx="0" cy="0"/>
          <a:chOff x="0" y="0"/>
          <a:chExt cx="0" cy="0"/>
        </a:xfrm>
      </p:grpSpPr>
      <p:sp>
        <p:nvSpPr>
          <p:cNvPr id="377" name="Google Shape;377;p5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78" name="Google Shape;378;p54"/>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79" name="Google Shape;379;p54"/>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80" name="Google Shape;380;p54"/>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81" name="Google Shape;381;p54"/>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82" name="Google Shape;382;p54"/>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83" name="Google Shape;383;p54"/>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84" name="Google Shape;384;p54"/>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85" name="Google Shape;385;p54"/>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386" name="Google Shape;386;p54"/>
          <p:cNvGrpSpPr/>
          <p:nvPr/>
        </p:nvGrpSpPr>
        <p:grpSpPr>
          <a:xfrm>
            <a:off x="0" y="0"/>
            <a:ext cx="9144000" cy="5143650"/>
            <a:chOff x="0" y="0"/>
            <a:chExt cx="9144000" cy="5143650"/>
          </a:xfrm>
        </p:grpSpPr>
        <p:sp>
          <p:nvSpPr>
            <p:cNvPr id="387" name="Google Shape;387;p54"/>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4"/>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89" name="Shape 389"/>
        <p:cNvGrpSpPr/>
        <p:nvPr/>
      </p:nvGrpSpPr>
      <p:grpSpPr>
        <a:xfrm>
          <a:off x="0" y="0"/>
          <a:ext cx="0" cy="0"/>
          <a:chOff x="0" y="0"/>
          <a:chExt cx="0" cy="0"/>
        </a:xfrm>
      </p:grpSpPr>
      <p:sp>
        <p:nvSpPr>
          <p:cNvPr id="390" name="Google Shape;390;p5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91" name="Google Shape;391;p55"/>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92" name="Google Shape;392;p55"/>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93" name="Google Shape;393;p55"/>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94" name="Google Shape;394;p55"/>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95" name="Google Shape;395;p55"/>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96" name="Google Shape;396;p55"/>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97" name="Google Shape;397;p55"/>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98" name="Google Shape;398;p55"/>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99" name="Google Shape;399;p55"/>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400" name="Google Shape;400;p55"/>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401" name="Google Shape;401;p55"/>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402" name="Google Shape;402;p55"/>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403" name="Google Shape;403;p55"/>
          <p:cNvGrpSpPr/>
          <p:nvPr/>
        </p:nvGrpSpPr>
        <p:grpSpPr>
          <a:xfrm>
            <a:off x="0" y="0"/>
            <a:ext cx="9144100" cy="5143625"/>
            <a:chOff x="0" y="0"/>
            <a:chExt cx="9144100" cy="5143625"/>
          </a:xfrm>
        </p:grpSpPr>
        <p:sp>
          <p:nvSpPr>
            <p:cNvPr id="404" name="Google Shape;404;p55"/>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5"/>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5"/>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407" name="Shape 407"/>
        <p:cNvGrpSpPr/>
        <p:nvPr/>
      </p:nvGrpSpPr>
      <p:grpSpPr>
        <a:xfrm>
          <a:off x="0" y="0"/>
          <a:ext cx="0" cy="0"/>
          <a:chOff x="0" y="0"/>
          <a:chExt cx="0" cy="0"/>
        </a:xfrm>
      </p:grpSpPr>
      <p:sp>
        <p:nvSpPr>
          <p:cNvPr id="408" name="Google Shape;408;p56"/>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409" name="Google Shape;409;p56"/>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410" name="Google Shape;410;p56"/>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411" name="Google Shape;411;p56"/>
          <p:cNvGrpSpPr/>
          <p:nvPr/>
        </p:nvGrpSpPr>
        <p:grpSpPr>
          <a:xfrm>
            <a:off x="3927875" y="0"/>
            <a:ext cx="5216100" cy="5143625"/>
            <a:chOff x="3927875" y="0"/>
            <a:chExt cx="5216100" cy="5143625"/>
          </a:xfrm>
        </p:grpSpPr>
        <p:sp>
          <p:nvSpPr>
            <p:cNvPr id="412" name="Google Shape;412;p56"/>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6"/>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6"/>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56"/>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416" name="Google Shape;416;p56"/>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17" name="Shape 417"/>
        <p:cNvGrpSpPr/>
        <p:nvPr/>
      </p:nvGrpSpPr>
      <p:grpSpPr>
        <a:xfrm>
          <a:off x="0" y="0"/>
          <a:ext cx="0" cy="0"/>
          <a:chOff x="0" y="0"/>
          <a:chExt cx="0" cy="0"/>
        </a:xfrm>
      </p:grpSpPr>
      <p:grpSp>
        <p:nvGrpSpPr>
          <p:cNvPr id="418" name="Google Shape;418;p57"/>
          <p:cNvGrpSpPr/>
          <p:nvPr/>
        </p:nvGrpSpPr>
        <p:grpSpPr>
          <a:xfrm>
            <a:off x="0" y="0"/>
            <a:ext cx="9144000" cy="5143600"/>
            <a:chOff x="0" y="0"/>
            <a:chExt cx="9144000" cy="5143600"/>
          </a:xfrm>
        </p:grpSpPr>
        <p:sp>
          <p:nvSpPr>
            <p:cNvPr id="419" name="Google Shape;419;p57"/>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7"/>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7"/>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422" name="Shape 422"/>
        <p:cNvGrpSpPr/>
        <p:nvPr/>
      </p:nvGrpSpPr>
      <p:grpSpPr>
        <a:xfrm>
          <a:off x="0" y="0"/>
          <a:ext cx="0" cy="0"/>
          <a:chOff x="0" y="0"/>
          <a:chExt cx="0" cy="0"/>
        </a:xfrm>
      </p:grpSpPr>
      <p:grpSp>
        <p:nvGrpSpPr>
          <p:cNvPr id="423" name="Google Shape;423;p58"/>
          <p:cNvGrpSpPr/>
          <p:nvPr/>
        </p:nvGrpSpPr>
        <p:grpSpPr>
          <a:xfrm flipH="1">
            <a:off x="8430775" y="0"/>
            <a:ext cx="713100" cy="5143475"/>
            <a:chOff x="0" y="0"/>
            <a:chExt cx="713100" cy="5143475"/>
          </a:xfrm>
        </p:grpSpPr>
        <p:sp>
          <p:nvSpPr>
            <p:cNvPr id="424" name="Google Shape;424;p58"/>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8"/>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9" name="Shape 429"/>
        <p:cNvGrpSpPr/>
        <p:nvPr/>
      </p:nvGrpSpPr>
      <p:grpSpPr>
        <a:xfrm>
          <a:off x="0" y="0"/>
          <a:ext cx="0" cy="0"/>
          <a:chOff x="0" y="0"/>
          <a:chExt cx="0" cy="0"/>
        </a:xfrm>
      </p:grpSpPr>
      <p:sp>
        <p:nvSpPr>
          <p:cNvPr id="430" name="Google Shape;430;p60"/>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431" name="Google Shape;431;p60"/>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432" name="Google Shape;432;p60"/>
          <p:cNvSpPr/>
          <p:nvPr>
            <p:ph idx="2" type="pic"/>
          </p:nvPr>
        </p:nvSpPr>
        <p:spPr>
          <a:xfrm>
            <a:off x="5212625" y="539500"/>
            <a:ext cx="3931500" cy="4604100"/>
          </a:xfrm>
          <a:prstGeom prst="rect">
            <a:avLst/>
          </a:prstGeom>
          <a:noFill/>
          <a:ln>
            <a:noFill/>
          </a:ln>
        </p:spPr>
      </p:sp>
      <p:grpSp>
        <p:nvGrpSpPr>
          <p:cNvPr id="433" name="Google Shape;433;p60"/>
          <p:cNvGrpSpPr/>
          <p:nvPr/>
        </p:nvGrpSpPr>
        <p:grpSpPr>
          <a:xfrm>
            <a:off x="0" y="0"/>
            <a:ext cx="5212500" cy="5143625"/>
            <a:chOff x="0" y="0"/>
            <a:chExt cx="5212500" cy="5143625"/>
          </a:xfrm>
        </p:grpSpPr>
        <p:sp>
          <p:nvSpPr>
            <p:cNvPr id="434" name="Google Shape;434;p60"/>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0"/>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0"/>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7" name="Shape 437"/>
        <p:cNvGrpSpPr/>
        <p:nvPr/>
      </p:nvGrpSpPr>
      <p:grpSpPr>
        <a:xfrm>
          <a:off x="0" y="0"/>
          <a:ext cx="0" cy="0"/>
          <a:chOff x="0" y="0"/>
          <a:chExt cx="0" cy="0"/>
        </a:xfrm>
      </p:grpSpPr>
      <p:sp>
        <p:nvSpPr>
          <p:cNvPr id="438" name="Google Shape;438;p61"/>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439" name="Google Shape;439;p61"/>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440" name="Google Shape;440;p61"/>
          <p:cNvSpPr/>
          <p:nvPr>
            <p:ph idx="3" type="pic"/>
          </p:nvPr>
        </p:nvSpPr>
        <p:spPr>
          <a:xfrm>
            <a:off x="5212625" y="535100"/>
            <a:ext cx="3931500" cy="4608600"/>
          </a:xfrm>
          <a:prstGeom prst="rect">
            <a:avLst/>
          </a:prstGeom>
          <a:noFill/>
          <a:ln>
            <a:noFill/>
          </a:ln>
        </p:spPr>
      </p:sp>
      <p:grpSp>
        <p:nvGrpSpPr>
          <p:cNvPr id="441" name="Google Shape;441;p61"/>
          <p:cNvGrpSpPr/>
          <p:nvPr/>
        </p:nvGrpSpPr>
        <p:grpSpPr>
          <a:xfrm>
            <a:off x="0" y="0"/>
            <a:ext cx="713100" cy="5143475"/>
            <a:chOff x="0" y="0"/>
            <a:chExt cx="713100" cy="5143475"/>
          </a:xfrm>
        </p:grpSpPr>
        <p:sp>
          <p:nvSpPr>
            <p:cNvPr id="442" name="Google Shape;442;p61"/>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1"/>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4" name="Shape 444"/>
        <p:cNvGrpSpPr/>
        <p:nvPr/>
      </p:nvGrpSpPr>
      <p:grpSpPr>
        <a:xfrm>
          <a:off x="0" y="0"/>
          <a:ext cx="0" cy="0"/>
          <a:chOff x="0" y="0"/>
          <a:chExt cx="0" cy="0"/>
        </a:xfrm>
      </p:grpSpPr>
      <p:sp>
        <p:nvSpPr>
          <p:cNvPr id="445" name="Google Shape;445;p6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46" name="Google Shape;446;p62"/>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447" name="Google Shape;447;p62"/>
          <p:cNvGrpSpPr/>
          <p:nvPr/>
        </p:nvGrpSpPr>
        <p:grpSpPr>
          <a:xfrm flipH="1">
            <a:off x="0" y="0"/>
            <a:ext cx="9144125" cy="5143625"/>
            <a:chOff x="0" y="0"/>
            <a:chExt cx="9144125" cy="5143625"/>
          </a:xfrm>
        </p:grpSpPr>
        <p:sp>
          <p:nvSpPr>
            <p:cNvPr id="448" name="Google Shape;448;p62"/>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2"/>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2"/>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1" name="Shape 451"/>
        <p:cNvGrpSpPr/>
        <p:nvPr/>
      </p:nvGrpSpPr>
      <p:grpSpPr>
        <a:xfrm>
          <a:off x="0" y="0"/>
          <a:ext cx="0" cy="0"/>
          <a:chOff x="0" y="0"/>
          <a:chExt cx="0" cy="0"/>
        </a:xfrm>
      </p:grpSpPr>
      <p:sp>
        <p:nvSpPr>
          <p:cNvPr id="452" name="Google Shape;452;p6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3" name="Google Shape;453;p63"/>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54" name="Google Shape;454;p63"/>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455" name="Google Shape;455;p63"/>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56" name="Google Shape;456;p63"/>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457" name="Google Shape;457;p63"/>
          <p:cNvGrpSpPr/>
          <p:nvPr/>
        </p:nvGrpSpPr>
        <p:grpSpPr>
          <a:xfrm>
            <a:off x="0" y="0"/>
            <a:ext cx="9144000" cy="5143625"/>
            <a:chOff x="0" y="0"/>
            <a:chExt cx="9144000" cy="5143625"/>
          </a:xfrm>
        </p:grpSpPr>
        <p:sp>
          <p:nvSpPr>
            <p:cNvPr id="458" name="Google Shape;458;p63"/>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3"/>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3"/>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1" name="Shape 461"/>
        <p:cNvGrpSpPr/>
        <p:nvPr/>
      </p:nvGrpSpPr>
      <p:grpSpPr>
        <a:xfrm>
          <a:off x="0" y="0"/>
          <a:ext cx="0" cy="0"/>
          <a:chOff x="0" y="0"/>
          <a:chExt cx="0" cy="0"/>
        </a:xfrm>
      </p:grpSpPr>
      <p:sp>
        <p:nvSpPr>
          <p:cNvPr id="462" name="Google Shape;462;p6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463" name="Google Shape;463;p64"/>
          <p:cNvGrpSpPr/>
          <p:nvPr/>
        </p:nvGrpSpPr>
        <p:grpSpPr>
          <a:xfrm>
            <a:off x="0" y="0"/>
            <a:ext cx="9144125" cy="5143625"/>
            <a:chOff x="0" y="0"/>
            <a:chExt cx="9144125" cy="5143625"/>
          </a:xfrm>
        </p:grpSpPr>
        <p:sp>
          <p:nvSpPr>
            <p:cNvPr id="464" name="Google Shape;464;p64"/>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4"/>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4"/>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7" name="Shape 467"/>
        <p:cNvGrpSpPr/>
        <p:nvPr/>
      </p:nvGrpSpPr>
      <p:grpSpPr>
        <a:xfrm>
          <a:off x="0" y="0"/>
          <a:ext cx="0" cy="0"/>
          <a:chOff x="0" y="0"/>
          <a:chExt cx="0" cy="0"/>
        </a:xfrm>
      </p:grpSpPr>
      <p:sp>
        <p:nvSpPr>
          <p:cNvPr id="468" name="Google Shape;468;p65"/>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469" name="Google Shape;469;p65"/>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0" name="Google Shape;470;p65"/>
          <p:cNvSpPr/>
          <p:nvPr>
            <p:ph idx="2" type="pic"/>
          </p:nvPr>
        </p:nvSpPr>
        <p:spPr>
          <a:xfrm>
            <a:off x="0" y="539500"/>
            <a:ext cx="3931500" cy="4604100"/>
          </a:xfrm>
          <a:prstGeom prst="rect">
            <a:avLst/>
          </a:prstGeom>
          <a:noFill/>
          <a:ln>
            <a:noFill/>
          </a:ln>
        </p:spPr>
      </p:sp>
      <p:grpSp>
        <p:nvGrpSpPr>
          <p:cNvPr id="471" name="Google Shape;471;p65"/>
          <p:cNvGrpSpPr/>
          <p:nvPr/>
        </p:nvGrpSpPr>
        <p:grpSpPr>
          <a:xfrm>
            <a:off x="3931500" y="0"/>
            <a:ext cx="5212650" cy="5143625"/>
            <a:chOff x="3931500" y="0"/>
            <a:chExt cx="5212650" cy="5143625"/>
          </a:xfrm>
        </p:grpSpPr>
        <p:sp>
          <p:nvSpPr>
            <p:cNvPr id="472" name="Google Shape;472;p65"/>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5"/>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5"/>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5" name="Shape 475"/>
        <p:cNvGrpSpPr/>
        <p:nvPr/>
      </p:nvGrpSpPr>
      <p:grpSpPr>
        <a:xfrm>
          <a:off x="0" y="0"/>
          <a:ext cx="0" cy="0"/>
          <a:chOff x="0" y="0"/>
          <a:chExt cx="0" cy="0"/>
        </a:xfrm>
      </p:grpSpPr>
      <p:sp>
        <p:nvSpPr>
          <p:cNvPr id="476" name="Google Shape;476;p66"/>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477" name="Google Shape;477;p66"/>
          <p:cNvGrpSpPr/>
          <p:nvPr/>
        </p:nvGrpSpPr>
        <p:grpSpPr>
          <a:xfrm>
            <a:off x="0" y="0"/>
            <a:ext cx="9144000" cy="5143475"/>
            <a:chOff x="0" y="0"/>
            <a:chExt cx="9144000" cy="5143475"/>
          </a:xfrm>
        </p:grpSpPr>
        <p:grpSp>
          <p:nvGrpSpPr>
            <p:cNvPr id="478" name="Google Shape;478;p66"/>
            <p:cNvGrpSpPr/>
            <p:nvPr/>
          </p:nvGrpSpPr>
          <p:grpSpPr>
            <a:xfrm flipH="1" rot="10800000">
              <a:off x="0" y="0"/>
              <a:ext cx="713100" cy="5143475"/>
              <a:chOff x="0" y="0"/>
              <a:chExt cx="713100" cy="5143475"/>
            </a:xfrm>
          </p:grpSpPr>
          <p:sp>
            <p:nvSpPr>
              <p:cNvPr id="479" name="Google Shape;479;p66"/>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6"/>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66"/>
            <p:cNvGrpSpPr/>
            <p:nvPr/>
          </p:nvGrpSpPr>
          <p:grpSpPr>
            <a:xfrm flipH="1">
              <a:off x="8430900" y="0"/>
              <a:ext cx="713100" cy="5143475"/>
              <a:chOff x="0" y="0"/>
              <a:chExt cx="713100" cy="5143475"/>
            </a:xfrm>
          </p:grpSpPr>
          <p:sp>
            <p:nvSpPr>
              <p:cNvPr id="482" name="Google Shape;482;p66"/>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6"/>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4" name="Shape 484"/>
        <p:cNvGrpSpPr/>
        <p:nvPr/>
      </p:nvGrpSpPr>
      <p:grpSpPr>
        <a:xfrm>
          <a:off x="0" y="0"/>
          <a:ext cx="0" cy="0"/>
          <a:chOff x="0" y="0"/>
          <a:chExt cx="0" cy="0"/>
        </a:xfrm>
      </p:grpSpPr>
      <p:sp>
        <p:nvSpPr>
          <p:cNvPr id="485" name="Google Shape;485;p67"/>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86" name="Google Shape;486;p67"/>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487" name="Google Shape;487;p67"/>
          <p:cNvGrpSpPr/>
          <p:nvPr/>
        </p:nvGrpSpPr>
        <p:grpSpPr>
          <a:xfrm flipH="1">
            <a:off x="0" y="0"/>
            <a:ext cx="9144000" cy="5143625"/>
            <a:chOff x="0" y="0"/>
            <a:chExt cx="9144000" cy="5143625"/>
          </a:xfrm>
        </p:grpSpPr>
        <p:grpSp>
          <p:nvGrpSpPr>
            <p:cNvPr id="488" name="Google Shape;488;p67"/>
            <p:cNvGrpSpPr/>
            <p:nvPr/>
          </p:nvGrpSpPr>
          <p:grpSpPr>
            <a:xfrm flipH="1">
              <a:off x="0" y="0"/>
              <a:ext cx="7465150" cy="5143625"/>
              <a:chOff x="1679000" y="0"/>
              <a:chExt cx="7465150" cy="5143625"/>
            </a:xfrm>
          </p:grpSpPr>
          <p:sp>
            <p:nvSpPr>
              <p:cNvPr id="489" name="Google Shape;489;p67"/>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7"/>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7"/>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67"/>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3" name="Shape 493"/>
        <p:cNvGrpSpPr/>
        <p:nvPr/>
      </p:nvGrpSpPr>
      <p:grpSpPr>
        <a:xfrm>
          <a:off x="0" y="0"/>
          <a:ext cx="0" cy="0"/>
          <a:chOff x="0" y="0"/>
          <a:chExt cx="0" cy="0"/>
        </a:xfrm>
      </p:grpSpPr>
      <p:sp>
        <p:nvSpPr>
          <p:cNvPr id="494" name="Google Shape;494;p68"/>
          <p:cNvSpPr/>
          <p:nvPr>
            <p:ph idx="2" type="pic"/>
          </p:nvPr>
        </p:nvSpPr>
        <p:spPr>
          <a:xfrm>
            <a:off x="-100" y="0"/>
            <a:ext cx="9144000" cy="5143500"/>
          </a:xfrm>
          <a:prstGeom prst="rect">
            <a:avLst/>
          </a:prstGeom>
          <a:noFill/>
          <a:ln>
            <a:noFill/>
          </a:ln>
        </p:spPr>
      </p:sp>
      <p:sp>
        <p:nvSpPr>
          <p:cNvPr id="495" name="Google Shape;495;p68"/>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6" name="Shape 496"/>
        <p:cNvGrpSpPr/>
        <p:nvPr/>
      </p:nvGrpSpPr>
      <p:grpSpPr>
        <a:xfrm>
          <a:off x="0" y="0"/>
          <a:ext cx="0" cy="0"/>
          <a:chOff x="0" y="0"/>
          <a:chExt cx="0" cy="0"/>
        </a:xfrm>
      </p:grpSpPr>
      <p:sp>
        <p:nvSpPr>
          <p:cNvPr id="497" name="Google Shape;497;p69"/>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498" name="Google Shape;498;p69"/>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499" name="Google Shape;499;p69"/>
          <p:cNvGrpSpPr/>
          <p:nvPr/>
        </p:nvGrpSpPr>
        <p:grpSpPr>
          <a:xfrm>
            <a:off x="0" y="0"/>
            <a:ext cx="9144000" cy="5143625"/>
            <a:chOff x="0" y="0"/>
            <a:chExt cx="9144000" cy="5143625"/>
          </a:xfrm>
        </p:grpSpPr>
        <p:grpSp>
          <p:nvGrpSpPr>
            <p:cNvPr id="500" name="Google Shape;500;p69"/>
            <p:cNvGrpSpPr/>
            <p:nvPr/>
          </p:nvGrpSpPr>
          <p:grpSpPr>
            <a:xfrm flipH="1">
              <a:off x="0" y="0"/>
              <a:ext cx="7465150" cy="5143625"/>
              <a:chOff x="1679000" y="0"/>
              <a:chExt cx="7465150" cy="5143625"/>
            </a:xfrm>
          </p:grpSpPr>
          <p:sp>
            <p:nvSpPr>
              <p:cNvPr id="501" name="Google Shape;501;p69"/>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9"/>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9"/>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69"/>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05" name="Shape 505"/>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06" name="Shape 506"/>
        <p:cNvGrpSpPr/>
        <p:nvPr/>
      </p:nvGrpSpPr>
      <p:grpSpPr>
        <a:xfrm>
          <a:off x="0" y="0"/>
          <a:ext cx="0" cy="0"/>
          <a:chOff x="0" y="0"/>
          <a:chExt cx="0" cy="0"/>
        </a:xfrm>
      </p:grpSpPr>
      <p:sp>
        <p:nvSpPr>
          <p:cNvPr id="507" name="Google Shape;507;p7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08" name="Google Shape;508;p71"/>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09" name="Google Shape;509;p71"/>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510" name="Google Shape;510;p71"/>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11" name="Google Shape;511;p71"/>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512" name="Google Shape;512;p71"/>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13" name="Google Shape;513;p71"/>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514" name="Google Shape;514;p71"/>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15" name="Google Shape;515;p71"/>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516" name="Google Shape;516;p71"/>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17" name="Google Shape;517;p71"/>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518" name="Google Shape;518;p71"/>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19" name="Google Shape;519;p71"/>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520" name="Google Shape;520;p71"/>
          <p:cNvGrpSpPr/>
          <p:nvPr/>
        </p:nvGrpSpPr>
        <p:grpSpPr>
          <a:xfrm>
            <a:off x="0" y="0"/>
            <a:ext cx="9144000" cy="5143600"/>
            <a:chOff x="0" y="0"/>
            <a:chExt cx="9144000" cy="5143600"/>
          </a:xfrm>
        </p:grpSpPr>
        <p:sp>
          <p:nvSpPr>
            <p:cNvPr id="521" name="Google Shape;521;p71"/>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1"/>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1"/>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524" name="Shape 524"/>
        <p:cNvGrpSpPr/>
        <p:nvPr/>
      </p:nvGrpSpPr>
      <p:grpSpPr>
        <a:xfrm>
          <a:off x="0" y="0"/>
          <a:ext cx="0" cy="0"/>
          <a:chOff x="0" y="0"/>
          <a:chExt cx="0" cy="0"/>
        </a:xfrm>
      </p:grpSpPr>
      <p:sp>
        <p:nvSpPr>
          <p:cNvPr id="525" name="Google Shape;525;p7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526" name="Google Shape;526;p72"/>
          <p:cNvGrpSpPr/>
          <p:nvPr/>
        </p:nvGrpSpPr>
        <p:grpSpPr>
          <a:xfrm>
            <a:off x="0" y="0"/>
            <a:ext cx="9144000" cy="5143650"/>
            <a:chOff x="0" y="0"/>
            <a:chExt cx="9144000" cy="5143650"/>
          </a:xfrm>
        </p:grpSpPr>
        <p:sp>
          <p:nvSpPr>
            <p:cNvPr id="527" name="Google Shape;527;p72"/>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2"/>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2"/>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530" name="Shape 530"/>
        <p:cNvGrpSpPr/>
        <p:nvPr/>
      </p:nvGrpSpPr>
      <p:grpSpPr>
        <a:xfrm>
          <a:off x="0" y="0"/>
          <a:ext cx="0" cy="0"/>
          <a:chOff x="0" y="0"/>
          <a:chExt cx="0" cy="0"/>
        </a:xfrm>
      </p:grpSpPr>
      <p:sp>
        <p:nvSpPr>
          <p:cNvPr id="531" name="Google Shape;531;p7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532" name="Google Shape;532;p73"/>
          <p:cNvGrpSpPr/>
          <p:nvPr/>
        </p:nvGrpSpPr>
        <p:grpSpPr>
          <a:xfrm flipH="1">
            <a:off x="0" y="-50"/>
            <a:ext cx="9144000" cy="5143600"/>
            <a:chOff x="0" y="0"/>
            <a:chExt cx="9144000" cy="5143600"/>
          </a:xfrm>
        </p:grpSpPr>
        <p:sp>
          <p:nvSpPr>
            <p:cNvPr id="533" name="Google Shape;533;p73"/>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3"/>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3"/>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536" name="Shape 536"/>
        <p:cNvGrpSpPr/>
        <p:nvPr/>
      </p:nvGrpSpPr>
      <p:grpSpPr>
        <a:xfrm>
          <a:off x="0" y="0"/>
          <a:ext cx="0" cy="0"/>
          <a:chOff x="0" y="0"/>
          <a:chExt cx="0" cy="0"/>
        </a:xfrm>
      </p:grpSpPr>
      <p:sp>
        <p:nvSpPr>
          <p:cNvPr id="537" name="Google Shape;537;p74"/>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538" name="Google Shape;538;p74"/>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539" name="Google Shape;539;p74"/>
          <p:cNvGrpSpPr/>
          <p:nvPr/>
        </p:nvGrpSpPr>
        <p:grpSpPr>
          <a:xfrm flipH="1">
            <a:off x="0" y="0"/>
            <a:ext cx="9144000" cy="5143625"/>
            <a:chOff x="0" y="0"/>
            <a:chExt cx="9144000" cy="5143625"/>
          </a:xfrm>
        </p:grpSpPr>
        <p:sp>
          <p:nvSpPr>
            <p:cNvPr id="540" name="Google Shape;540;p74"/>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4"/>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4"/>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543" name="Shape 543"/>
        <p:cNvGrpSpPr/>
        <p:nvPr/>
      </p:nvGrpSpPr>
      <p:grpSpPr>
        <a:xfrm>
          <a:off x="0" y="0"/>
          <a:ext cx="0" cy="0"/>
          <a:chOff x="0" y="0"/>
          <a:chExt cx="0" cy="0"/>
        </a:xfrm>
      </p:grpSpPr>
      <p:sp>
        <p:nvSpPr>
          <p:cNvPr id="544" name="Google Shape;544;p7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45" name="Google Shape;545;p75"/>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546" name="Google Shape;546;p75"/>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547" name="Google Shape;547;p75"/>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548" name="Google Shape;548;p75"/>
          <p:cNvGrpSpPr/>
          <p:nvPr/>
        </p:nvGrpSpPr>
        <p:grpSpPr>
          <a:xfrm flipH="1">
            <a:off x="-75" y="0"/>
            <a:ext cx="9144175" cy="5143625"/>
            <a:chOff x="0" y="0"/>
            <a:chExt cx="9144175" cy="5143625"/>
          </a:xfrm>
        </p:grpSpPr>
        <p:sp>
          <p:nvSpPr>
            <p:cNvPr id="549" name="Google Shape;549;p75"/>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5"/>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75"/>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552" name="Shape 552"/>
        <p:cNvGrpSpPr/>
        <p:nvPr/>
      </p:nvGrpSpPr>
      <p:grpSpPr>
        <a:xfrm>
          <a:off x="0" y="0"/>
          <a:ext cx="0" cy="0"/>
          <a:chOff x="0" y="0"/>
          <a:chExt cx="0" cy="0"/>
        </a:xfrm>
      </p:grpSpPr>
      <p:sp>
        <p:nvSpPr>
          <p:cNvPr id="553" name="Google Shape;553;p7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54" name="Google Shape;554;p76"/>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5" name="Google Shape;555;p76"/>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56" name="Google Shape;556;p76"/>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7" name="Google Shape;557;p76"/>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58" name="Google Shape;558;p76"/>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9" name="Google Shape;559;p76"/>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560" name="Google Shape;560;p76"/>
          <p:cNvGrpSpPr/>
          <p:nvPr/>
        </p:nvGrpSpPr>
        <p:grpSpPr>
          <a:xfrm>
            <a:off x="-50" y="0"/>
            <a:ext cx="9144050" cy="5143625"/>
            <a:chOff x="-50" y="0"/>
            <a:chExt cx="9144050" cy="5143625"/>
          </a:xfrm>
        </p:grpSpPr>
        <p:sp>
          <p:nvSpPr>
            <p:cNvPr id="561" name="Google Shape;561;p76"/>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6"/>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6"/>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564" name="Shape 564"/>
        <p:cNvGrpSpPr/>
        <p:nvPr/>
      </p:nvGrpSpPr>
      <p:grpSpPr>
        <a:xfrm>
          <a:off x="0" y="0"/>
          <a:ext cx="0" cy="0"/>
          <a:chOff x="0" y="0"/>
          <a:chExt cx="0" cy="0"/>
        </a:xfrm>
      </p:grpSpPr>
      <p:sp>
        <p:nvSpPr>
          <p:cNvPr id="565" name="Google Shape;565;p7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66" name="Google Shape;566;p77"/>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67" name="Google Shape;567;p77"/>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68" name="Google Shape;568;p77"/>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69" name="Google Shape;569;p77"/>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70" name="Google Shape;570;p77"/>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71" name="Google Shape;571;p77"/>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72" name="Google Shape;572;p77"/>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73" name="Google Shape;573;p77"/>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574" name="Google Shape;574;p77"/>
          <p:cNvGrpSpPr/>
          <p:nvPr/>
        </p:nvGrpSpPr>
        <p:grpSpPr>
          <a:xfrm>
            <a:off x="0" y="0"/>
            <a:ext cx="9144000" cy="5143650"/>
            <a:chOff x="0" y="0"/>
            <a:chExt cx="9144000" cy="5143650"/>
          </a:xfrm>
        </p:grpSpPr>
        <p:sp>
          <p:nvSpPr>
            <p:cNvPr id="575" name="Google Shape;575;p77"/>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7"/>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77" name="Shape 577"/>
        <p:cNvGrpSpPr/>
        <p:nvPr/>
      </p:nvGrpSpPr>
      <p:grpSpPr>
        <a:xfrm>
          <a:off x="0" y="0"/>
          <a:ext cx="0" cy="0"/>
          <a:chOff x="0" y="0"/>
          <a:chExt cx="0" cy="0"/>
        </a:xfrm>
      </p:grpSpPr>
      <p:sp>
        <p:nvSpPr>
          <p:cNvPr id="578" name="Google Shape;578;p7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79" name="Google Shape;579;p78"/>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80" name="Google Shape;580;p78"/>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81" name="Google Shape;581;p78"/>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82" name="Google Shape;582;p78"/>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83" name="Google Shape;583;p78"/>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84" name="Google Shape;584;p78"/>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85" name="Google Shape;585;p78"/>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86" name="Google Shape;586;p78"/>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87" name="Google Shape;587;p78"/>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88" name="Google Shape;588;p78"/>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89" name="Google Shape;589;p78"/>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90" name="Google Shape;590;p78"/>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591" name="Google Shape;591;p78"/>
          <p:cNvGrpSpPr/>
          <p:nvPr/>
        </p:nvGrpSpPr>
        <p:grpSpPr>
          <a:xfrm>
            <a:off x="0" y="0"/>
            <a:ext cx="9144100" cy="5143625"/>
            <a:chOff x="0" y="0"/>
            <a:chExt cx="9144100" cy="5143625"/>
          </a:xfrm>
        </p:grpSpPr>
        <p:sp>
          <p:nvSpPr>
            <p:cNvPr id="592" name="Google Shape;592;p78"/>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78"/>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8"/>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595" name="Shape 595"/>
        <p:cNvGrpSpPr/>
        <p:nvPr/>
      </p:nvGrpSpPr>
      <p:grpSpPr>
        <a:xfrm>
          <a:off x="0" y="0"/>
          <a:ext cx="0" cy="0"/>
          <a:chOff x="0" y="0"/>
          <a:chExt cx="0" cy="0"/>
        </a:xfrm>
      </p:grpSpPr>
      <p:sp>
        <p:nvSpPr>
          <p:cNvPr id="596" name="Google Shape;596;p79"/>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597" name="Google Shape;597;p79"/>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598" name="Google Shape;598;p79"/>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599" name="Google Shape;599;p79"/>
          <p:cNvGrpSpPr/>
          <p:nvPr/>
        </p:nvGrpSpPr>
        <p:grpSpPr>
          <a:xfrm>
            <a:off x="3927875" y="0"/>
            <a:ext cx="5216100" cy="5143625"/>
            <a:chOff x="3927875" y="0"/>
            <a:chExt cx="5216100" cy="5143625"/>
          </a:xfrm>
        </p:grpSpPr>
        <p:sp>
          <p:nvSpPr>
            <p:cNvPr id="600" name="Google Shape;600;p79"/>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79"/>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9"/>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79"/>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604" name="Google Shape;604;p79"/>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605" name="Shape 605"/>
        <p:cNvGrpSpPr/>
        <p:nvPr/>
      </p:nvGrpSpPr>
      <p:grpSpPr>
        <a:xfrm>
          <a:off x="0" y="0"/>
          <a:ext cx="0" cy="0"/>
          <a:chOff x="0" y="0"/>
          <a:chExt cx="0" cy="0"/>
        </a:xfrm>
      </p:grpSpPr>
      <p:grpSp>
        <p:nvGrpSpPr>
          <p:cNvPr id="606" name="Google Shape;606;p80"/>
          <p:cNvGrpSpPr/>
          <p:nvPr/>
        </p:nvGrpSpPr>
        <p:grpSpPr>
          <a:xfrm>
            <a:off x="0" y="0"/>
            <a:ext cx="9144000" cy="5143600"/>
            <a:chOff x="0" y="0"/>
            <a:chExt cx="9144000" cy="5143600"/>
          </a:xfrm>
        </p:grpSpPr>
        <p:sp>
          <p:nvSpPr>
            <p:cNvPr id="607" name="Google Shape;607;p80"/>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80"/>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80"/>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610" name="Shape 610"/>
        <p:cNvGrpSpPr/>
        <p:nvPr/>
      </p:nvGrpSpPr>
      <p:grpSpPr>
        <a:xfrm>
          <a:off x="0" y="0"/>
          <a:ext cx="0" cy="0"/>
          <a:chOff x="0" y="0"/>
          <a:chExt cx="0" cy="0"/>
        </a:xfrm>
      </p:grpSpPr>
      <p:grpSp>
        <p:nvGrpSpPr>
          <p:cNvPr id="611" name="Google Shape;611;p81"/>
          <p:cNvGrpSpPr/>
          <p:nvPr/>
        </p:nvGrpSpPr>
        <p:grpSpPr>
          <a:xfrm flipH="1">
            <a:off x="8430775" y="0"/>
            <a:ext cx="713100" cy="5143475"/>
            <a:chOff x="0" y="0"/>
            <a:chExt cx="713100" cy="5143475"/>
          </a:xfrm>
        </p:grpSpPr>
        <p:sp>
          <p:nvSpPr>
            <p:cNvPr id="612" name="Google Shape;612;p81"/>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1"/>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17" name="Shape 617"/>
        <p:cNvGrpSpPr/>
        <p:nvPr/>
      </p:nvGrpSpPr>
      <p:grpSpPr>
        <a:xfrm>
          <a:off x="0" y="0"/>
          <a:ext cx="0" cy="0"/>
          <a:chOff x="0" y="0"/>
          <a:chExt cx="0" cy="0"/>
        </a:xfrm>
      </p:grpSpPr>
      <p:sp>
        <p:nvSpPr>
          <p:cNvPr id="618" name="Google Shape;618;p83"/>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619" name="Google Shape;619;p83"/>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620" name="Google Shape;620;p83"/>
          <p:cNvSpPr/>
          <p:nvPr>
            <p:ph idx="2" type="pic"/>
          </p:nvPr>
        </p:nvSpPr>
        <p:spPr>
          <a:xfrm>
            <a:off x="5212625" y="539500"/>
            <a:ext cx="3931500" cy="4604100"/>
          </a:xfrm>
          <a:prstGeom prst="rect">
            <a:avLst/>
          </a:prstGeom>
          <a:noFill/>
          <a:ln>
            <a:noFill/>
          </a:ln>
        </p:spPr>
      </p:sp>
      <p:grpSp>
        <p:nvGrpSpPr>
          <p:cNvPr id="621" name="Google Shape;621;p83"/>
          <p:cNvGrpSpPr/>
          <p:nvPr/>
        </p:nvGrpSpPr>
        <p:grpSpPr>
          <a:xfrm>
            <a:off x="0" y="0"/>
            <a:ext cx="5212500" cy="5143625"/>
            <a:chOff x="0" y="0"/>
            <a:chExt cx="5212500" cy="5143625"/>
          </a:xfrm>
        </p:grpSpPr>
        <p:sp>
          <p:nvSpPr>
            <p:cNvPr id="622" name="Google Shape;622;p83"/>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83"/>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83"/>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5" name="Shape 625"/>
        <p:cNvGrpSpPr/>
        <p:nvPr/>
      </p:nvGrpSpPr>
      <p:grpSpPr>
        <a:xfrm>
          <a:off x="0" y="0"/>
          <a:ext cx="0" cy="0"/>
          <a:chOff x="0" y="0"/>
          <a:chExt cx="0" cy="0"/>
        </a:xfrm>
      </p:grpSpPr>
      <p:sp>
        <p:nvSpPr>
          <p:cNvPr id="626" name="Google Shape;626;p84"/>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627" name="Google Shape;627;p84"/>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628" name="Google Shape;628;p84"/>
          <p:cNvSpPr/>
          <p:nvPr>
            <p:ph idx="3" type="pic"/>
          </p:nvPr>
        </p:nvSpPr>
        <p:spPr>
          <a:xfrm>
            <a:off x="5212625" y="535100"/>
            <a:ext cx="3931500" cy="4608600"/>
          </a:xfrm>
          <a:prstGeom prst="rect">
            <a:avLst/>
          </a:prstGeom>
          <a:noFill/>
          <a:ln>
            <a:noFill/>
          </a:ln>
        </p:spPr>
      </p:sp>
      <p:grpSp>
        <p:nvGrpSpPr>
          <p:cNvPr id="629" name="Google Shape;629;p84"/>
          <p:cNvGrpSpPr/>
          <p:nvPr/>
        </p:nvGrpSpPr>
        <p:grpSpPr>
          <a:xfrm>
            <a:off x="0" y="0"/>
            <a:ext cx="713100" cy="5143475"/>
            <a:chOff x="0" y="0"/>
            <a:chExt cx="713100" cy="5143475"/>
          </a:xfrm>
        </p:grpSpPr>
        <p:sp>
          <p:nvSpPr>
            <p:cNvPr id="630" name="Google Shape;630;p84"/>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84"/>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2" name="Shape 632"/>
        <p:cNvGrpSpPr/>
        <p:nvPr/>
      </p:nvGrpSpPr>
      <p:grpSpPr>
        <a:xfrm>
          <a:off x="0" y="0"/>
          <a:ext cx="0" cy="0"/>
          <a:chOff x="0" y="0"/>
          <a:chExt cx="0" cy="0"/>
        </a:xfrm>
      </p:grpSpPr>
      <p:sp>
        <p:nvSpPr>
          <p:cNvPr id="633" name="Google Shape;633;p8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34" name="Google Shape;634;p85"/>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635" name="Google Shape;635;p85"/>
          <p:cNvGrpSpPr/>
          <p:nvPr/>
        </p:nvGrpSpPr>
        <p:grpSpPr>
          <a:xfrm flipH="1">
            <a:off x="0" y="0"/>
            <a:ext cx="9144125" cy="5143625"/>
            <a:chOff x="0" y="0"/>
            <a:chExt cx="9144125" cy="5143625"/>
          </a:xfrm>
        </p:grpSpPr>
        <p:sp>
          <p:nvSpPr>
            <p:cNvPr id="636" name="Google Shape;636;p85"/>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85"/>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85"/>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9" name="Shape 639"/>
        <p:cNvGrpSpPr/>
        <p:nvPr/>
      </p:nvGrpSpPr>
      <p:grpSpPr>
        <a:xfrm>
          <a:off x="0" y="0"/>
          <a:ext cx="0" cy="0"/>
          <a:chOff x="0" y="0"/>
          <a:chExt cx="0" cy="0"/>
        </a:xfrm>
      </p:grpSpPr>
      <p:sp>
        <p:nvSpPr>
          <p:cNvPr id="640" name="Google Shape;640;p8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41" name="Google Shape;641;p86"/>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42" name="Google Shape;642;p86"/>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643" name="Google Shape;643;p86"/>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44" name="Google Shape;644;p86"/>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645" name="Google Shape;645;p86"/>
          <p:cNvGrpSpPr/>
          <p:nvPr/>
        </p:nvGrpSpPr>
        <p:grpSpPr>
          <a:xfrm>
            <a:off x="0" y="0"/>
            <a:ext cx="9144000" cy="5143625"/>
            <a:chOff x="0" y="0"/>
            <a:chExt cx="9144000" cy="5143625"/>
          </a:xfrm>
        </p:grpSpPr>
        <p:sp>
          <p:nvSpPr>
            <p:cNvPr id="646" name="Google Shape;646;p86"/>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86"/>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86"/>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9" name="Shape 649"/>
        <p:cNvGrpSpPr/>
        <p:nvPr/>
      </p:nvGrpSpPr>
      <p:grpSpPr>
        <a:xfrm>
          <a:off x="0" y="0"/>
          <a:ext cx="0" cy="0"/>
          <a:chOff x="0" y="0"/>
          <a:chExt cx="0" cy="0"/>
        </a:xfrm>
      </p:grpSpPr>
      <p:sp>
        <p:nvSpPr>
          <p:cNvPr id="650" name="Google Shape;650;p8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651" name="Google Shape;651;p87"/>
          <p:cNvGrpSpPr/>
          <p:nvPr/>
        </p:nvGrpSpPr>
        <p:grpSpPr>
          <a:xfrm>
            <a:off x="0" y="0"/>
            <a:ext cx="9144125" cy="5143625"/>
            <a:chOff x="0" y="0"/>
            <a:chExt cx="9144125" cy="5143625"/>
          </a:xfrm>
        </p:grpSpPr>
        <p:sp>
          <p:nvSpPr>
            <p:cNvPr id="652" name="Google Shape;652;p87"/>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87"/>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87"/>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55" name="Shape 655"/>
        <p:cNvGrpSpPr/>
        <p:nvPr/>
      </p:nvGrpSpPr>
      <p:grpSpPr>
        <a:xfrm>
          <a:off x="0" y="0"/>
          <a:ext cx="0" cy="0"/>
          <a:chOff x="0" y="0"/>
          <a:chExt cx="0" cy="0"/>
        </a:xfrm>
      </p:grpSpPr>
      <p:sp>
        <p:nvSpPr>
          <p:cNvPr id="656" name="Google Shape;656;p88"/>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657" name="Google Shape;657;p88"/>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58" name="Google Shape;658;p88"/>
          <p:cNvSpPr/>
          <p:nvPr>
            <p:ph idx="2" type="pic"/>
          </p:nvPr>
        </p:nvSpPr>
        <p:spPr>
          <a:xfrm>
            <a:off x="0" y="539500"/>
            <a:ext cx="3931500" cy="4604100"/>
          </a:xfrm>
          <a:prstGeom prst="rect">
            <a:avLst/>
          </a:prstGeom>
          <a:noFill/>
          <a:ln>
            <a:noFill/>
          </a:ln>
        </p:spPr>
      </p:sp>
      <p:grpSp>
        <p:nvGrpSpPr>
          <p:cNvPr id="659" name="Google Shape;659;p88"/>
          <p:cNvGrpSpPr/>
          <p:nvPr/>
        </p:nvGrpSpPr>
        <p:grpSpPr>
          <a:xfrm>
            <a:off x="3931500" y="0"/>
            <a:ext cx="5212650" cy="5143625"/>
            <a:chOff x="3931500" y="0"/>
            <a:chExt cx="5212650" cy="5143625"/>
          </a:xfrm>
        </p:grpSpPr>
        <p:sp>
          <p:nvSpPr>
            <p:cNvPr id="660" name="Google Shape;660;p88"/>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88"/>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88"/>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63" name="Shape 663"/>
        <p:cNvGrpSpPr/>
        <p:nvPr/>
      </p:nvGrpSpPr>
      <p:grpSpPr>
        <a:xfrm>
          <a:off x="0" y="0"/>
          <a:ext cx="0" cy="0"/>
          <a:chOff x="0" y="0"/>
          <a:chExt cx="0" cy="0"/>
        </a:xfrm>
      </p:grpSpPr>
      <p:sp>
        <p:nvSpPr>
          <p:cNvPr id="664" name="Google Shape;664;p89"/>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665" name="Google Shape;665;p89"/>
          <p:cNvGrpSpPr/>
          <p:nvPr/>
        </p:nvGrpSpPr>
        <p:grpSpPr>
          <a:xfrm>
            <a:off x="0" y="0"/>
            <a:ext cx="9144000" cy="5143475"/>
            <a:chOff x="0" y="0"/>
            <a:chExt cx="9144000" cy="5143475"/>
          </a:xfrm>
        </p:grpSpPr>
        <p:grpSp>
          <p:nvGrpSpPr>
            <p:cNvPr id="666" name="Google Shape;666;p89"/>
            <p:cNvGrpSpPr/>
            <p:nvPr/>
          </p:nvGrpSpPr>
          <p:grpSpPr>
            <a:xfrm flipH="1" rot="10800000">
              <a:off x="0" y="0"/>
              <a:ext cx="713100" cy="5143475"/>
              <a:chOff x="0" y="0"/>
              <a:chExt cx="713100" cy="5143475"/>
            </a:xfrm>
          </p:grpSpPr>
          <p:sp>
            <p:nvSpPr>
              <p:cNvPr id="667" name="Google Shape;667;p89"/>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89"/>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89"/>
            <p:cNvGrpSpPr/>
            <p:nvPr/>
          </p:nvGrpSpPr>
          <p:grpSpPr>
            <a:xfrm flipH="1">
              <a:off x="8430900" y="0"/>
              <a:ext cx="713100" cy="5143475"/>
              <a:chOff x="0" y="0"/>
              <a:chExt cx="713100" cy="5143475"/>
            </a:xfrm>
          </p:grpSpPr>
          <p:sp>
            <p:nvSpPr>
              <p:cNvPr id="670" name="Google Shape;670;p89"/>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89"/>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2" name="Shape 672"/>
        <p:cNvGrpSpPr/>
        <p:nvPr/>
      </p:nvGrpSpPr>
      <p:grpSpPr>
        <a:xfrm>
          <a:off x="0" y="0"/>
          <a:ext cx="0" cy="0"/>
          <a:chOff x="0" y="0"/>
          <a:chExt cx="0" cy="0"/>
        </a:xfrm>
      </p:grpSpPr>
      <p:sp>
        <p:nvSpPr>
          <p:cNvPr id="673" name="Google Shape;673;p90"/>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674" name="Google Shape;674;p90"/>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675" name="Google Shape;675;p90"/>
          <p:cNvGrpSpPr/>
          <p:nvPr/>
        </p:nvGrpSpPr>
        <p:grpSpPr>
          <a:xfrm flipH="1">
            <a:off x="0" y="0"/>
            <a:ext cx="9144000" cy="5143625"/>
            <a:chOff x="0" y="0"/>
            <a:chExt cx="9144000" cy="5143625"/>
          </a:xfrm>
        </p:grpSpPr>
        <p:grpSp>
          <p:nvGrpSpPr>
            <p:cNvPr id="676" name="Google Shape;676;p90"/>
            <p:cNvGrpSpPr/>
            <p:nvPr/>
          </p:nvGrpSpPr>
          <p:grpSpPr>
            <a:xfrm flipH="1">
              <a:off x="0" y="0"/>
              <a:ext cx="7465150" cy="5143625"/>
              <a:chOff x="1679000" y="0"/>
              <a:chExt cx="7465150" cy="5143625"/>
            </a:xfrm>
          </p:grpSpPr>
          <p:sp>
            <p:nvSpPr>
              <p:cNvPr id="677" name="Google Shape;677;p90"/>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90"/>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90"/>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 name="Google Shape;680;p90"/>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1" name="Shape 681"/>
        <p:cNvGrpSpPr/>
        <p:nvPr/>
      </p:nvGrpSpPr>
      <p:grpSpPr>
        <a:xfrm>
          <a:off x="0" y="0"/>
          <a:ext cx="0" cy="0"/>
          <a:chOff x="0" y="0"/>
          <a:chExt cx="0" cy="0"/>
        </a:xfrm>
      </p:grpSpPr>
      <p:sp>
        <p:nvSpPr>
          <p:cNvPr id="682" name="Google Shape;682;p91"/>
          <p:cNvSpPr/>
          <p:nvPr>
            <p:ph idx="2" type="pic"/>
          </p:nvPr>
        </p:nvSpPr>
        <p:spPr>
          <a:xfrm>
            <a:off x="-100" y="0"/>
            <a:ext cx="9144000" cy="5143500"/>
          </a:xfrm>
          <a:prstGeom prst="rect">
            <a:avLst/>
          </a:prstGeom>
          <a:noFill/>
          <a:ln>
            <a:noFill/>
          </a:ln>
        </p:spPr>
      </p:sp>
      <p:sp>
        <p:nvSpPr>
          <p:cNvPr id="683" name="Google Shape;683;p91"/>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4" name="Shape 684"/>
        <p:cNvGrpSpPr/>
        <p:nvPr/>
      </p:nvGrpSpPr>
      <p:grpSpPr>
        <a:xfrm>
          <a:off x="0" y="0"/>
          <a:ext cx="0" cy="0"/>
          <a:chOff x="0" y="0"/>
          <a:chExt cx="0" cy="0"/>
        </a:xfrm>
      </p:grpSpPr>
      <p:sp>
        <p:nvSpPr>
          <p:cNvPr id="685" name="Google Shape;685;p92"/>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686" name="Google Shape;686;p92"/>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687" name="Google Shape;687;p92"/>
          <p:cNvGrpSpPr/>
          <p:nvPr/>
        </p:nvGrpSpPr>
        <p:grpSpPr>
          <a:xfrm>
            <a:off x="0" y="0"/>
            <a:ext cx="9144000" cy="5143625"/>
            <a:chOff x="0" y="0"/>
            <a:chExt cx="9144000" cy="5143625"/>
          </a:xfrm>
        </p:grpSpPr>
        <p:grpSp>
          <p:nvGrpSpPr>
            <p:cNvPr id="688" name="Google Shape;688;p92"/>
            <p:cNvGrpSpPr/>
            <p:nvPr/>
          </p:nvGrpSpPr>
          <p:grpSpPr>
            <a:xfrm flipH="1">
              <a:off x="0" y="0"/>
              <a:ext cx="7465150" cy="5143625"/>
              <a:chOff x="1679000" y="0"/>
              <a:chExt cx="7465150" cy="5143625"/>
            </a:xfrm>
          </p:grpSpPr>
          <p:sp>
            <p:nvSpPr>
              <p:cNvPr id="689" name="Google Shape;689;p92"/>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92"/>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92"/>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 name="Google Shape;692;p92"/>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93" name="Shape 693"/>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94" name="Shape 694"/>
        <p:cNvGrpSpPr/>
        <p:nvPr/>
      </p:nvGrpSpPr>
      <p:grpSpPr>
        <a:xfrm>
          <a:off x="0" y="0"/>
          <a:ext cx="0" cy="0"/>
          <a:chOff x="0" y="0"/>
          <a:chExt cx="0" cy="0"/>
        </a:xfrm>
      </p:grpSpPr>
      <p:sp>
        <p:nvSpPr>
          <p:cNvPr id="695" name="Google Shape;695;p9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96" name="Google Shape;696;p94"/>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697" name="Google Shape;697;p94"/>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698" name="Google Shape;698;p94"/>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699" name="Google Shape;699;p94"/>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700" name="Google Shape;700;p94"/>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01" name="Google Shape;701;p94"/>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702" name="Google Shape;702;p94"/>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03" name="Google Shape;703;p94"/>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704" name="Google Shape;704;p94"/>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05" name="Google Shape;705;p94"/>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706" name="Google Shape;706;p94"/>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07" name="Google Shape;707;p94"/>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708" name="Google Shape;708;p94"/>
          <p:cNvGrpSpPr/>
          <p:nvPr/>
        </p:nvGrpSpPr>
        <p:grpSpPr>
          <a:xfrm>
            <a:off x="0" y="0"/>
            <a:ext cx="9144000" cy="5143600"/>
            <a:chOff x="0" y="0"/>
            <a:chExt cx="9144000" cy="5143600"/>
          </a:xfrm>
        </p:grpSpPr>
        <p:sp>
          <p:nvSpPr>
            <p:cNvPr id="709" name="Google Shape;709;p94"/>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94"/>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94"/>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712" name="Shape 712"/>
        <p:cNvGrpSpPr/>
        <p:nvPr/>
      </p:nvGrpSpPr>
      <p:grpSpPr>
        <a:xfrm>
          <a:off x="0" y="0"/>
          <a:ext cx="0" cy="0"/>
          <a:chOff x="0" y="0"/>
          <a:chExt cx="0" cy="0"/>
        </a:xfrm>
      </p:grpSpPr>
      <p:sp>
        <p:nvSpPr>
          <p:cNvPr id="713" name="Google Shape;713;p9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714" name="Google Shape;714;p95"/>
          <p:cNvGrpSpPr/>
          <p:nvPr/>
        </p:nvGrpSpPr>
        <p:grpSpPr>
          <a:xfrm>
            <a:off x="0" y="0"/>
            <a:ext cx="9144000" cy="5143650"/>
            <a:chOff x="0" y="0"/>
            <a:chExt cx="9144000" cy="5143650"/>
          </a:xfrm>
        </p:grpSpPr>
        <p:sp>
          <p:nvSpPr>
            <p:cNvPr id="715" name="Google Shape;715;p95"/>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95"/>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95"/>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718" name="Shape 718"/>
        <p:cNvGrpSpPr/>
        <p:nvPr/>
      </p:nvGrpSpPr>
      <p:grpSpPr>
        <a:xfrm>
          <a:off x="0" y="0"/>
          <a:ext cx="0" cy="0"/>
          <a:chOff x="0" y="0"/>
          <a:chExt cx="0" cy="0"/>
        </a:xfrm>
      </p:grpSpPr>
      <p:sp>
        <p:nvSpPr>
          <p:cNvPr id="719" name="Google Shape;719;p9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720" name="Google Shape;720;p96"/>
          <p:cNvGrpSpPr/>
          <p:nvPr/>
        </p:nvGrpSpPr>
        <p:grpSpPr>
          <a:xfrm flipH="1">
            <a:off x="0" y="-50"/>
            <a:ext cx="9144000" cy="5143600"/>
            <a:chOff x="0" y="0"/>
            <a:chExt cx="9144000" cy="5143600"/>
          </a:xfrm>
        </p:grpSpPr>
        <p:sp>
          <p:nvSpPr>
            <p:cNvPr id="721" name="Google Shape;721;p96"/>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96"/>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96"/>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724" name="Shape 724"/>
        <p:cNvGrpSpPr/>
        <p:nvPr/>
      </p:nvGrpSpPr>
      <p:grpSpPr>
        <a:xfrm>
          <a:off x="0" y="0"/>
          <a:ext cx="0" cy="0"/>
          <a:chOff x="0" y="0"/>
          <a:chExt cx="0" cy="0"/>
        </a:xfrm>
      </p:grpSpPr>
      <p:sp>
        <p:nvSpPr>
          <p:cNvPr id="725" name="Google Shape;725;p97"/>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726" name="Google Shape;726;p97"/>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727" name="Google Shape;727;p97"/>
          <p:cNvGrpSpPr/>
          <p:nvPr/>
        </p:nvGrpSpPr>
        <p:grpSpPr>
          <a:xfrm flipH="1">
            <a:off x="0" y="0"/>
            <a:ext cx="9144000" cy="5143625"/>
            <a:chOff x="0" y="0"/>
            <a:chExt cx="9144000" cy="5143625"/>
          </a:xfrm>
        </p:grpSpPr>
        <p:sp>
          <p:nvSpPr>
            <p:cNvPr id="728" name="Google Shape;728;p97"/>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97"/>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97"/>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731" name="Shape 731"/>
        <p:cNvGrpSpPr/>
        <p:nvPr/>
      </p:nvGrpSpPr>
      <p:grpSpPr>
        <a:xfrm>
          <a:off x="0" y="0"/>
          <a:ext cx="0" cy="0"/>
          <a:chOff x="0" y="0"/>
          <a:chExt cx="0" cy="0"/>
        </a:xfrm>
      </p:grpSpPr>
      <p:sp>
        <p:nvSpPr>
          <p:cNvPr id="732" name="Google Shape;732;p9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33" name="Google Shape;733;p98"/>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734" name="Google Shape;734;p98"/>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735" name="Google Shape;735;p98"/>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736" name="Google Shape;736;p98"/>
          <p:cNvGrpSpPr/>
          <p:nvPr/>
        </p:nvGrpSpPr>
        <p:grpSpPr>
          <a:xfrm flipH="1">
            <a:off x="-75" y="0"/>
            <a:ext cx="9144175" cy="5143625"/>
            <a:chOff x="0" y="0"/>
            <a:chExt cx="9144175" cy="5143625"/>
          </a:xfrm>
        </p:grpSpPr>
        <p:sp>
          <p:nvSpPr>
            <p:cNvPr id="737" name="Google Shape;737;p98"/>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98"/>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98"/>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740" name="Shape 740"/>
        <p:cNvGrpSpPr/>
        <p:nvPr/>
      </p:nvGrpSpPr>
      <p:grpSpPr>
        <a:xfrm>
          <a:off x="0" y="0"/>
          <a:ext cx="0" cy="0"/>
          <a:chOff x="0" y="0"/>
          <a:chExt cx="0" cy="0"/>
        </a:xfrm>
      </p:grpSpPr>
      <p:sp>
        <p:nvSpPr>
          <p:cNvPr id="741" name="Google Shape;741;p9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42" name="Google Shape;742;p99"/>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43" name="Google Shape;743;p99"/>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44" name="Google Shape;744;p99"/>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45" name="Google Shape;745;p99"/>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46" name="Google Shape;746;p99"/>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47" name="Google Shape;747;p99"/>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748" name="Google Shape;748;p99"/>
          <p:cNvGrpSpPr/>
          <p:nvPr/>
        </p:nvGrpSpPr>
        <p:grpSpPr>
          <a:xfrm>
            <a:off x="-50" y="0"/>
            <a:ext cx="9144050" cy="5143625"/>
            <a:chOff x="-50" y="0"/>
            <a:chExt cx="9144050" cy="5143625"/>
          </a:xfrm>
        </p:grpSpPr>
        <p:sp>
          <p:nvSpPr>
            <p:cNvPr id="749" name="Google Shape;749;p99"/>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99"/>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99"/>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752" name="Shape 752"/>
        <p:cNvGrpSpPr/>
        <p:nvPr/>
      </p:nvGrpSpPr>
      <p:grpSpPr>
        <a:xfrm>
          <a:off x="0" y="0"/>
          <a:ext cx="0" cy="0"/>
          <a:chOff x="0" y="0"/>
          <a:chExt cx="0" cy="0"/>
        </a:xfrm>
      </p:grpSpPr>
      <p:sp>
        <p:nvSpPr>
          <p:cNvPr id="753" name="Google Shape;753;p10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4" name="Google Shape;754;p100"/>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55" name="Google Shape;755;p100"/>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56" name="Google Shape;756;p100"/>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57" name="Google Shape;757;p100"/>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58" name="Google Shape;758;p100"/>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59" name="Google Shape;759;p100"/>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60" name="Google Shape;760;p100"/>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61" name="Google Shape;761;p100"/>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762" name="Google Shape;762;p100"/>
          <p:cNvGrpSpPr/>
          <p:nvPr/>
        </p:nvGrpSpPr>
        <p:grpSpPr>
          <a:xfrm>
            <a:off x="0" y="0"/>
            <a:ext cx="9144000" cy="5143650"/>
            <a:chOff x="0" y="0"/>
            <a:chExt cx="9144000" cy="5143650"/>
          </a:xfrm>
        </p:grpSpPr>
        <p:sp>
          <p:nvSpPr>
            <p:cNvPr id="763" name="Google Shape;763;p100"/>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00"/>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65" name="Shape 765"/>
        <p:cNvGrpSpPr/>
        <p:nvPr/>
      </p:nvGrpSpPr>
      <p:grpSpPr>
        <a:xfrm>
          <a:off x="0" y="0"/>
          <a:ext cx="0" cy="0"/>
          <a:chOff x="0" y="0"/>
          <a:chExt cx="0" cy="0"/>
        </a:xfrm>
      </p:grpSpPr>
      <p:sp>
        <p:nvSpPr>
          <p:cNvPr id="766" name="Google Shape;766;p10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67" name="Google Shape;767;p101"/>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68" name="Google Shape;768;p101"/>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69" name="Google Shape;769;p101"/>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70" name="Google Shape;770;p101"/>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71" name="Google Shape;771;p101"/>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72" name="Google Shape;772;p101"/>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73" name="Google Shape;773;p101"/>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74" name="Google Shape;774;p101"/>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75" name="Google Shape;775;p101"/>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76" name="Google Shape;776;p101"/>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77" name="Google Shape;777;p101"/>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78" name="Google Shape;778;p101"/>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779" name="Google Shape;779;p101"/>
          <p:cNvGrpSpPr/>
          <p:nvPr/>
        </p:nvGrpSpPr>
        <p:grpSpPr>
          <a:xfrm>
            <a:off x="0" y="0"/>
            <a:ext cx="9144100" cy="5143625"/>
            <a:chOff x="0" y="0"/>
            <a:chExt cx="9144100" cy="5143625"/>
          </a:xfrm>
        </p:grpSpPr>
        <p:sp>
          <p:nvSpPr>
            <p:cNvPr id="780" name="Google Shape;780;p101"/>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01"/>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01"/>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783" name="Shape 783"/>
        <p:cNvGrpSpPr/>
        <p:nvPr/>
      </p:nvGrpSpPr>
      <p:grpSpPr>
        <a:xfrm>
          <a:off x="0" y="0"/>
          <a:ext cx="0" cy="0"/>
          <a:chOff x="0" y="0"/>
          <a:chExt cx="0" cy="0"/>
        </a:xfrm>
      </p:grpSpPr>
      <p:sp>
        <p:nvSpPr>
          <p:cNvPr id="784" name="Google Shape;784;p102"/>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785" name="Google Shape;785;p102"/>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786" name="Google Shape;786;p102"/>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787" name="Google Shape;787;p102"/>
          <p:cNvGrpSpPr/>
          <p:nvPr/>
        </p:nvGrpSpPr>
        <p:grpSpPr>
          <a:xfrm>
            <a:off x="3927875" y="0"/>
            <a:ext cx="5216100" cy="5143625"/>
            <a:chOff x="3927875" y="0"/>
            <a:chExt cx="5216100" cy="5143625"/>
          </a:xfrm>
        </p:grpSpPr>
        <p:sp>
          <p:nvSpPr>
            <p:cNvPr id="788" name="Google Shape;788;p102"/>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02"/>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02"/>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 name="Google Shape;791;p102"/>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792" name="Google Shape;792;p102"/>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93" name="Shape 793"/>
        <p:cNvGrpSpPr/>
        <p:nvPr/>
      </p:nvGrpSpPr>
      <p:grpSpPr>
        <a:xfrm>
          <a:off x="0" y="0"/>
          <a:ext cx="0" cy="0"/>
          <a:chOff x="0" y="0"/>
          <a:chExt cx="0" cy="0"/>
        </a:xfrm>
      </p:grpSpPr>
      <p:grpSp>
        <p:nvGrpSpPr>
          <p:cNvPr id="794" name="Google Shape;794;p103"/>
          <p:cNvGrpSpPr/>
          <p:nvPr/>
        </p:nvGrpSpPr>
        <p:grpSpPr>
          <a:xfrm>
            <a:off x="0" y="0"/>
            <a:ext cx="9144000" cy="5143600"/>
            <a:chOff x="0" y="0"/>
            <a:chExt cx="9144000" cy="5143600"/>
          </a:xfrm>
        </p:grpSpPr>
        <p:sp>
          <p:nvSpPr>
            <p:cNvPr id="795" name="Google Shape;795;p103"/>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03"/>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03"/>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798" name="Shape 798"/>
        <p:cNvGrpSpPr/>
        <p:nvPr/>
      </p:nvGrpSpPr>
      <p:grpSpPr>
        <a:xfrm>
          <a:off x="0" y="0"/>
          <a:ext cx="0" cy="0"/>
          <a:chOff x="0" y="0"/>
          <a:chExt cx="0" cy="0"/>
        </a:xfrm>
      </p:grpSpPr>
      <p:grpSp>
        <p:nvGrpSpPr>
          <p:cNvPr id="799" name="Google Shape;799;p104"/>
          <p:cNvGrpSpPr/>
          <p:nvPr/>
        </p:nvGrpSpPr>
        <p:grpSpPr>
          <a:xfrm flipH="1">
            <a:off x="8430775" y="0"/>
            <a:ext cx="713100" cy="5143475"/>
            <a:chOff x="0" y="0"/>
            <a:chExt cx="713100" cy="5143475"/>
          </a:xfrm>
        </p:grpSpPr>
        <p:sp>
          <p:nvSpPr>
            <p:cNvPr id="800" name="Google Shape;800;p104"/>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04"/>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07.xml"/><Relationship Id="rId11" Type="http://schemas.openxmlformats.org/officeDocument/2006/relationships/slideLayout" Target="../slideLayouts/slideLayout198.xml"/><Relationship Id="rId22" Type="http://schemas.openxmlformats.org/officeDocument/2006/relationships/slideLayout" Target="../slideLayouts/slideLayout209.xml"/><Relationship Id="rId10" Type="http://schemas.openxmlformats.org/officeDocument/2006/relationships/slideLayout" Target="../slideLayouts/slideLayout197.xml"/><Relationship Id="rId21" Type="http://schemas.openxmlformats.org/officeDocument/2006/relationships/slideLayout" Target="../slideLayouts/slideLayout208.xml"/><Relationship Id="rId13" Type="http://schemas.openxmlformats.org/officeDocument/2006/relationships/slideLayout" Target="../slideLayouts/slideLayout200.xml"/><Relationship Id="rId12" Type="http://schemas.openxmlformats.org/officeDocument/2006/relationships/slideLayout" Target="../slideLayouts/slideLayout199.xml"/><Relationship Id="rId23" Type="http://schemas.openxmlformats.org/officeDocument/2006/relationships/theme" Target="../theme/theme1.xml"/><Relationship Id="rId1" Type="http://schemas.openxmlformats.org/officeDocument/2006/relationships/slideLayout" Target="../slideLayouts/slideLayout188.xml"/><Relationship Id="rId2" Type="http://schemas.openxmlformats.org/officeDocument/2006/relationships/slideLayout" Target="../slideLayouts/slideLayout189.xml"/><Relationship Id="rId3" Type="http://schemas.openxmlformats.org/officeDocument/2006/relationships/slideLayout" Target="../slideLayouts/slideLayout190.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5" Type="http://schemas.openxmlformats.org/officeDocument/2006/relationships/slideLayout" Target="../slideLayouts/slideLayout202.xml"/><Relationship Id="rId14" Type="http://schemas.openxmlformats.org/officeDocument/2006/relationships/slideLayout" Target="../slideLayouts/slideLayout201.xml"/><Relationship Id="rId17" Type="http://schemas.openxmlformats.org/officeDocument/2006/relationships/slideLayout" Target="../slideLayouts/slideLayout204.xml"/><Relationship Id="rId16" Type="http://schemas.openxmlformats.org/officeDocument/2006/relationships/slideLayout" Target="../slideLayouts/slideLayout203.xml"/><Relationship Id="rId5" Type="http://schemas.openxmlformats.org/officeDocument/2006/relationships/slideLayout" Target="../slideLayouts/slideLayout192.xml"/><Relationship Id="rId19" Type="http://schemas.openxmlformats.org/officeDocument/2006/relationships/slideLayout" Target="../slideLayouts/slideLayout206.xml"/><Relationship Id="rId6" Type="http://schemas.openxmlformats.org/officeDocument/2006/relationships/slideLayout" Target="../slideLayouts/slideLayout193.xml"/><Relationship Id="rId18" Type="http://schemas.openxmlformats.org/officeDocument/2006/relationships/slideLayout" Target="../slideLayouts/slideLayout205.xml"/><Relationship Id="rId7" Type="http://schemas.openxmlformats.org/officeDocument/2006/relationships/slideLayout" Target="../slideLayouts/slideLayout194.xml"/><Relationship Id="rId8" Type="http://schemas.openxmlformats.org/officeDocument/2006/relationships/slideLayout" Target="../slideLayouts/slideLayout195.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229.xml"/><Relationship Id="rId11" Type="http://schemas.openxmlformats.org/officeDocument/2006/relationships/slideLayout" Target="../slideLayouts/slideLayout220.xml"/><Relationship Id="rId22" Type="http://schemas.openxmlformats.org/officeDocument/2006/relationships/slideLayout" Target="../slideLayouts/slideLayout231.xml"/><Relationship Id="rId10" Type="http://schemas.openxmlformats.org/officeDocument/2006/relationships/slideLayout" Target="../slideLayouts/slideLayout219.xml"/><Relationship Id="rId21" Type="http://schemas.openxmlformats.org/officeDocument/2006/relationships/slideLayout" Target="../slideLayouts/slideLayout230.xml"/><Relationship Id="rId13" Type="http://schemas.openxmlformats.org/officeDocument/2006/relationships/slideLayout" Target="../slideLayouts/slideLayout222.xml"/><Relationship Id="rId12" Type="http://schemas.openxmlformats.org/officeDocument/2006/relationships/slideLayout" Target="../slideLayouts/slideLayout221.xml"/><Relationship Id="rId23" Type="http://schemas.openxmlformats.org/officeDocument/2006/relationships/theme" Target="../theme/theme2.xml"/><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5" Type="http://schemas.openxmlformats.org/officeDocument/2006/relationships/slideLayout" Target="../slideLayouts/slideLayout224.xml"/><Relationship Id="rId14" Type="http://schemas.openxmlformats.org/officeDocument/2006/relationships/slideLayout" Target="../slideLayouts/slideLayout223.xml"/><Relationship Id="rId17" Type="http://schemas.openxmlformats.org/officeDocument/2006/relationships/slideLayout" Target="../slideLayouts/slideLayout226.xml"/><Relationship Id="rId16" Type="http://schemas.openxmlformats.org/officeDocument/2006/relationships/slideLayout" Target="../slideLayouts/slideLayout225.xml"/><Relationship Id="rId5" Type="http://schemas.openxmlformats.org/officeDocument/2006/relationships/slideLayout" Target="../slideLayouts/slideLayout214.xml"/><Relationship Id="rId19" Type="http://schemas.openxmlformats.org/officeDocument/2006/relationships/slideLayout" Target="../slideLayouts/slideLayout228.xml"/><Relationship Id="rId6" Type="http://schemas.openxmlformats.org/officeDocument/2006/relationships/slideLayout" Target="../slideLayouts/slideLayout215.xml"/><Relationship Id="rId18" Type="http://schemas.openxmlformats.org/officeDocument/2006/relationships/slideLayout" Target="../slideLayouts/slideLayout227.xml"/><Relationship Id="rId7" Type="http://schemas.openxmlformats.org/officeDocument/2006/relationships/slideLayout" Target="../slideLayouts/slideLayout216.xml"/><Relationship Id="rId8" Type="http://schemas.openxmlformats.org/officeDocument/2006/relationships/slideLayout" Target="../slideLayouts/slideLayout21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5.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3.xml"/><Relationship Id="rId11" Type="http://schemas.openxmlformats.org/officeDocument/2006/relationships/slideLayout" Target="../slideLayouts/slideLayout44.xml"/><Relationship Id="rId22" Type="http://schemas.openxmlformats.org/officeDocument/2006/relationships/slideLayout" Target="../slideLayouts/slideLayout55.xml"/><Relationship Id="rId10" Type="http://schemas.openxmlformats.org/officeDocument/2006/relationships/slideLayout" Target="../slideLayouts/slideLayout43.xml"/><Relationship Id="rId21" Type="http://schemas.openxmlformats.org/officeDocument/2006/relationships/slideLayout" Target="../slideLayouts/slideLayout54.xml"/><Relationship Id="rId13" Type="http://schemas.openxmlformats.org/officeDocument/2006/relationships/slideLayout" Target="../slideLayouts/slideLayout46.xml"/><Relationship Id="rId12" Type="http://schemas.openxmlformats.org/officeDocument/2006/relationships/slideLayout" Target="../slideLayouts/slideLayout45.xml"/><Relationship Id="rId23" Type="http://schemas.openxmlformats.org/officeDocument/2006/relationships/theme" Target="../theme/theme7.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5" Type="http://schemas.openxmlformats.org/officeDocument/2006/relationships/slideLayout" Target="../slideLayouts/slideLayout48.xml"/><Relationship Id="rId14" Type="http://schemas.openxmlformats.org/officeDocument/2006/relationships/slideLayout" Target="../slideLayouts/slideLayout47.xml"/><Relationship Id="rId17" Type="http://schemas.openxmlformats.org/officeDocument/2006/relationships/slideLayout" Target="../slideLayouts/slideLayout50.xml"/><Relationship Id="rId16" Type="http://schemas.openxmlformats.org/officeDocument/2006/relationships/slideLayout" Target="../slideLayouts/slideLayout49.xml"/><Relationship Id="rId5" Type="http://schemas.openxmlformats.org/officeDocument/2006/relationships/slideLayout" Target="../slideLayouts/slideLayout38.xml"/><Relationship Id="rId19" Type="http://schemas.openxmlformats.org/officeDocument/2006/relationships/slideLayout" Target="../slideLayouts/slideLayout52.xml"/><Relationship Id="rId6" Type="http://schemas.openxmlformats.org/officeDocument/2006/relationships/slideLayout" Target="../slideLayouts/slideLayout39.xml"/><Relationship Id="rId18" Type="http://schemas.openxmlformats.org/officeDocument/2006/relationships/slideLayout" Target="../slideLayouts/slideLayout51.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5.xml"/><Relationship Id="rId11" Type="http://schemas.openxmlformats.org/officeDocument/2006/relationships/slideLayout" Target="../slideLayouts/slideLayout66.xml"/><Relationship Id="rId22" Type="http://schemas.openxmlformats.org/officeDocument/2006/relationships/slideLayout" Target="../slideLayouts/slideLayout77.xml"/><Relationship Id="rId10" Type="http://schemas.openxmlformats.org/officeDocument/2006/relationships/slideLayout" Target="../slideLayouts/slideLayout65.xml"/><Relationship Id="rId21" Type="http://schemas.openxmlformats.org/officeDocument/2006/relationships/slideLayout" Target="../slideLayouts/slideLayout76.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23" Type="http://schemas.openxmlformats.org/officeDocument/2006/relationships/theme" Target="../theme/theme9.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7" Type="http://schemas.openxmlformats.org/officeDocument/2006/relationships/slideLayout" Target="../slideLayouts/slideLayout72.xml"/><Relationship Id="rId16" Type="http://schemas.openxmlformats.org/officeDocument/2006/relationships/slideLayout" Target="../slideLayouts/slideLayout71.xml"/><Relationship Id="rId5" Type="http://schemas.openxmlformats.org/officeDocument/2006/relationships/slideLayout" Target="../slideLayouts/slideLayout60.xml"/><Relationship Id="rId19" Type="http://schemas.openxmlformats.org/officeDocument/2006/relationships/slideLayout" Target="../slideLayouts/slideLayout74.xml"/><Relationship Id="rId6" Type="http://schemas.openxmlformats.org/officeDocument/2006/relationships/slideLayout" Target="../slideLayouts/slideLayout61.xml"/><Relationship Id="rId18" Type="http://schemas.openxmlformats.org/officeDocument/2006/relationships/slideLayout" Target="../slideLayouts/slideLayout73.xml"/><Relationship Id="rId7" Type="http://schemas.openxmlformats.org/officeDocument/2006/relationships/slideLayout" Target="../slideLayouts/slideLayout62.xml"/><Relationship Id="rId8"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7.xml"/><Relationship Id="rId11" Type="http://schemas.openxmlformats.org/officeDocument/2006/relationships/slideLayout" Target="../slideLayouts/slideLayout88.xml"/><Relationship Id="rId22" Type="http://schemas.openxmlformats.org/officeDocument/2006/relationships/slideLayout" Target="../slideLayouts/slideLayout99.xml"/><Relationship Id="rId10" Type="http://schemas.openxmlformats.org/officeDocument/2006/relationships/slideLayout" Target="../slideLayouts/slideLayout87.xml"/><Relationship Id="rId21" Type="http://schemas.openxmlformats.org/officeDocument/2006/relationships/slideLayout" Target="../slideLayouts/slideLayout98.xml"/><Relationship Id="rId13" Type="http://schemas.openxmlformats.org/officeDocument/2006/relationships/slideLayout" Target="../slideLayouts/slideLayout90.xml"/><Relationship Id="rId12" Type="http://schemas.openxmlformats.org/officeDocument/2006/relationships/slideLayout" Target="../slideLayouts/slideLayout89.xml"/><Relationship Id="rId23" Type="http://schemas.openxmlformats.org/officeDocument/2006/relationships/theme" Target="../theme/theme12.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5" Type="http://schemas.openxmlformats.org/officeDocument/2006/relationships/slideLayout" Target="../slideLayouts/slideLayout92.xml"/><Relationship Id="rId14" Type="http://schemas.openxmlformats.org/officeDocument/2006/relationships/slideLayout" Target="../slideLayouts/slideLayout91.xml"/><Relationship Id="rId17" Type="http://schemas.openxmlformats.org/officeDocument/2006/relationships/slideLayout" Target="../slideLayouts/slideLayout94.xml"/><Relationship Id="rId16" Type="http://schemas.openxmlformats.org/officeDocument/2006/relationships/slideLayout" Target="../slideLayouts/slideLayout93.xml"/><Relationship Id="rId5" Type="http://schemas.openxmlformats.org/officeDocument/2006/relationships/slideLayout" Target="../slideLayouts/slideLayout82.xml"/><Relationship Id="rId19" Type="http://schemas.openxmlformats.org/officeDocument/2006/relationships/slideLayout" Target="../slideLayouts/slideLayout96.xml"/><Relationship Id="rId6" Type="http://schemas.openxmlformats.org/officeDocument/2006/relationships/slideLayout" Target="../slideLayouts/slideLayout83.xml"/><Relationship Id="rId18" Type="http://schemas.openxmlformats.org/officeDocument/2006/relationships/slideLayout" Target="../slideLayouts/slideLayout95.xml"/><Relationship Id="rId7" Type="http://schemas.openxmlformats.org/officeDocument/2006/relationships/slideLayout" Target="../slideLayouts/slideLayout84.xml"/><Relationship Id="rId8" Type="http://schemas.openxmlformats.org/officeDocument/2006/relationships/slideLayout" Target="../slideLayouts/slideLayout85.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9.xml"/><Relationship Id="rId11" Type="http://schemas.openxmlformats.org/officeDocument/2006/relationships/slideLayout" Target="../slideLayouts/slideLayout110.xml"/><Relationship Id="rId22" Type="http://schemas.openxmlformats.org/officeDocument/2006/relationships/slideLayout" Target="../slideLayouts/slideLayout121.xml"/><Relationship Id="rId10" Type="http://schemas.openxmlformats.org/officeDocument/2006/relationships/slideLayout" Target="../slideLayouts/slideLayout109.xml"/><Relationship Id="rId21" Type="http://schemas.openxmlformats.org/officeDocument/2006/relationships/slideLayout" Target="../slideLayouts/slideLayout120.xml"/><Relationship Id="rId13" Type="http://schemas.openxmlformats.org/officeDocument/2006/relationships/slideLayout" Target="../slideLayouts/slideLayout112.xml"/><Relationship Id="rId12" Type="http://schemas.openxmlformats.org/officeDocument/2006/relationships/slideLayout" Target="../slideLayouts/slideLayout111.xml"/><Relationship Id="rId23" Type="http://schemas.openxmlformats.org/officeDocument/2006/relationships/theme" Target="../theme/theme8.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5" Type="http://schemas.openxmlformats.org/officeDocument/2006/relationships/slideLayout" Target="../slideLayouts/slideLayout114.xml"/><Relationship Id="rId14" Type="http://schemas.openxmlformats.org/officeDocument/2006/relationships/slideLayout" Target="../slideLayouts/slideLayout113.xml"/><Relationship Id="rId17" Type="http://schemas.openxmlformats.org/officeDocument/2006/relationships/slideLayout" Target="../slideLayouts/slideLayout116.xml"/><Relationship Id="rId16" Type="http://schemas.openxmlformats.org/officeDocument/2006/relationships/slideLayout" Target="../slideLayouts/slideLayout115.xml"/><Relationship Id="rId5" Type="http://schemas.openxmlformats.org/officeDocument/2006/relationships/slideLayout" Target="../slideLayouts/slideLayout104.xml"/><Relationship Id="rId19" Type="http://schemas.openxmlformats.org/officeDocument/2006/relationships/slideLayout" Target="../slideLayouts/slideLayout118.xml"/><Relationship Id="rId6" Type="http://schemas.openxmlformats.org/officeDocument/2006/relationships/slideLayout" Target="../slideLayouts/slideLayout105.xml"/><Relationship Id="rId18" Type="http://schemas.openxmlformats.org/officeDocument/2006/relationships/slideLayout" Target="../slideLayouts/slideLayout117.xml"/><Relationship Id="rId7" Type="http://schemas.openxmlformats.org/officeDocument/2006/relationships/slideLayout" Target="../slideLayouts/slideLayout106.xml"/><Relationship Id="rId8" Type="http://schemas.openxmlformats.org/officeDocument/2006/relationships/slideLayout" Target="../slideLayouts/slideLayout107.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41.xml"/><Relationship Id="rId11" Type="http://schemas.openxmlformats.org/officeDocument/2006/relationships/slideLayout" Target="../slideLayouts/slideLayout132.xml"/><Relationship Id="rId22" Type="http://schemas.openxmlformats.org/officeDocument/2006/relationships/slideLayout" Target="../slideLayouts/slideLayout143.xml"/><Relationship Id="rId10" Type="http://schemas.openxmlformats.org/officeDocument/2006/relationships/slideLayout" Target="../slideLayouts/slideLayout131.xml"/><Relationship Id="rId21" Type="http://schemas.openxmlformats.org/officeDocument/2006/relationships/slideLayout" Target="../slideLayouts/slideLayout142.xml"/><Relationship Id="rId13" Type="http://schemas.openxmlformats.org/officeDocument/2006/relationships/slideLayout" Target="../slideLayouts/slideLayout134.xml"/><Relationship Id="rId12" Type="http://schemas.openxmlformats.org/officeDocument/2006/relationships/slideLayout" Target="../slideLayouts/slideLayout133.xml"/><Relationship Id="rId23" Type="http://schemas.openxmlformats.org/officeDocument/2006/relationships/theme" Target="../theme/theme10.xml"/><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5" Type="http://schemas.openxmlformats.org/officeDocument/2006/relationships/slideLayout" Target="../slideLayouts/slideLayout136.xml"/><Relationship Id="rId14" Type="http://schemas.openxmlformats.org/officeDocument/2006/relationships/slideLayout" Target="../slideLayouts/slideLayout135.xml"/><Relationship Id="rId17" Type="http://schemas.openxmlformats.org/officeDocument/2006/relationships/slideLayout" Target="../slideLayouts/slideLayout138.xml"/><Relationship Id="rId16" Type="http://schemas.openxmlformats.org/officeDocument/2006/relationships/slideLayout" Target="../slideLayouts/slideLayout137.xml"/><Relationship Id="rId5" Type="http://schemas.openxmlformats.org/officeDocument/2006/relationships/slideLayout" Target="../slideLayouts/slideLayout126.xml"/><Relationship Id="rId19" Type="http://schemas.openxmlformats.org/officeDocument/2006/relationships/slideLayout" Target="../slideLayouts/slideLayout140.xml"/><Relationship Id="rId6" Type="http://schemas.openxmlformats.org/officeDocument/2006/relationships/slideLayout" Target="../slideLayouts/slideLayout127.xml"/><Relationship Id="rId18" Type="http://schemas.openxmlformats.org/officeDocument/2006/relationships/slideLayout" Target="../slideLayouts/slideLayout139.xml"/><Relationship Id="rId7" Type="http://schemas.openxmlformats.org/officeDocument/2006/relationships/slideLayout" Target="../slideLayouts/slideLayout128.xml"/><Relationship Id="rId8" Type="http://schemas.openxmlformats.org/officeDocument/2006/relationships/slideLayout" Target="../slideLayouts/slideLayout129.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63.xml"/><Relationship Id="rId11" Type="http://schemas.openxmlformats.org/officeDocument/2006/relationships/slideLayout" Target="../slideLayouts/slideLayout154.xml"/><Relationship Id="rId22" Type="http://schemas.openxmlformats.org/officeDocument/2006/relationships/slideLayout" Target="../slideLayouts/slideLayout165.xml"/><Relationship Id="rId10" Type="http://schemas.openxmlformats.org/officeDocument/2006/relationships/slideLayout" Target="../slideLayouts/slideLayout153.xml"/><Relationship Id="rId21" Type="http://schemas.openxmlformats.org/officeDocument/2006/relationships/slideLayout" Target="../slideLayouts/slideLayout164.xml"/><Relationship Id="rId13" Type="http://schemas.openxmlformats.org/officeDocument/2006/relationships/slideLayout" Target="../slideLayouts/slideLayout156.xml"/><Relationship Id="rId12" Type="http://schemas.openxmlformats.org/officeDocument/2006/relationships/slideLayout" Target="../slideLayouts/slideLayout155.xml"/><Relationship Id="rId23" Type="http://schemas.openxmlformats.org/officeDocument/2006/relationships/theme" Target="../theme/theme3.xml"/><Relationship Id="rId1" Type="http://schemas.openxmlformats.org/officeDocument/2006/relationships/slideLayout" Target="../slideLayouts/slideLayout144.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5" Type="http://schemas.openxmlformats.org/officeDocument/2006/relationships/slideLayout" Target="../slideLayouts/slideLayout158.xml"/><Relationship Id="rId14" Type="http://schemas.openxmlformats.org/officeDocument/2006/relationships/slideLayout" Target="../slideLayouts/slideLayout157.xml"/><Relationship Id="rId17" Type="http://schemas.openxmlformats.org/officeDocument/2006/relationships/slideLayout" Target="../slideLayouts/slideLayout160.xml"/><Relationship Id="rId16" Type="http://schemas.openxmlformats.org/officeDocument/2006/relationships/slideLayout" Target="../slideLayouts/slideLayout159.xml"/><Relationship Id="rId5" Type="http://schemas.openxmlformats.org/officeDocument/2006/relationships/slideLayout" Target="../slideLayouts/slideLayout148.xml"/><Relationship Id="rId19" Type="http://schemas.openxmlformats.org/officeDocument/2006/relationships/slideLayout" Target="../slideLayouts/slideLayout162.xml"/><Relationship Id="rId6" Type="http://schemas.openxmlformats.org/officeDocument/2006/relationships/slideLayout" Target="../slideLayouts/slideLayout149.xml"/><Relationship Id="rId18" Type="http://schemas.openxmlformats.org/officeDocument/2006/relationships/slideLayout" Target="../slideLayouts/slideLayout161.xml"/><Relationship Id="rId7" Type="http://schemas.openxmlformats.org/officeDocument/2006/relationships/slideLayout" Target="../slideLayouts/slideLayout150.xml"/><Relationship Id="rId8"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185.xml"/><Relationship Id="rId11" Type="http://schemas.openxmlformats.org/officeDocument/2006/relationships/slideLayout" Target="../slideLayouts/slideLayout176.xml"/><Relationship Id="rId22" Type="http://schemas.openxmlformats.org/officeDocument/2006/relationships/slideLayout" Target="../slideLayouts/slideLayout187.xml"/><Relationship Id="rId10" Type="http://schemas.openxmlformats.org/officeDocument/2006/relationships/slideLayout" Target="../slideLayouts/slideLayout175.xml"/><Relationship Id="rId21" Type="http://schemas.openxmlformats.org/officeDocument/2006/relationships/slideLayout" Target="../slideLayouts/slideLayout186.xml"/><Relationship Id="rId13" Type="http://schemas.openxmlformats.org/officeDocument/2006/relationships/slideLayout" Target="../slideLayouts/slideLayout178.xml"/><Relationship Id="rId12" Type="http://schemas.openxmlformats.org/officeDocument/2006/relationships/slideLayout" Target="../slideLayouts/slideLayout177.xml"/><Relationship Id="rId23" Type="http://schemas.openxmlformats.org/officeDocument/2006/relationships/theme" Target="../theme/theme11.xml"/><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5" Type="http://schemas.openxmlformats.org/officeDocument/2006/relationships/slideLayout" Target="../slideLayouts/slideLayout180.xml"/><Relationship Id="rId14" Type="http://schemas.openxmlformats.org/officeDocument/2006/relationships/slideLayout" Target="../slideLayouts/slideLayout179.xml"/><Relationship Id="rId17" Type="http://schemas.openxmlformats.org/officeDocument/2006/relationships/slideLayout" Target="../slideLayouts/slideLayout182.xml"/><Relationship Id="rId16" Type="http://schemas.openxmlformats.org/officeDocument/2006/relationships/slideLayout" Target="../slideLayouts/slideLayout181.xml"/><Relationship Id="rId5" Type="http://schemas.openxmlformats.org/officeDocument/2006/relationships/slideLayout" Target="../slideLayouts/slideLayout170.xml"/><Relationship Id="rId19" Type="http://schemas.openxmlformats.org/officeDocument/2006/relationships/slideLayout" Target="../slideLayouts/slideLayout184.xml"/><Relationship Id="rId6" Type="http://schemas.openxmlformats.org/officeDocument/2006/relationships/slideLayout" Target="../slideLayouts/slideLayout171.xml"/><Relationship Id="rId18" Type="http://schemas.openxmlformats.org/officeDocument/2006/relationships/slideLayout" Target="../slideLayouts/slideLayout183.xml"/><Relationship Id="rId7" Type="http://schemas.openxmlformats.org/officeDocument/2006/relationships/slideLayout" Target="../slideLayouts/slideLayout172.xml"/><Relationship Id="rId8" Type="http://schemas.openxmlformats.org/officeDocument/2006/relationships/slideLayout" Target="../slideLayouts/slideLayout17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54" name="Shape 1554"/>
        <p:cNvGrpSpPr/>
        <p:nvPr/>
      </p:nvGrpSpPr>
      <p:grpSpPr>
        <a:xfrm>
          <a:off x="0" y="0"/>
          <a:ext cx="0" cy="0"/>
          <a:chOff x="0" y="0"/>
          <a:chExt cx="0" cy="0"/>
        </a:xfrm>
      </p:grpSpPr>
      <p:sp>
        <p:nvSpPr>
          <p:cNvPr id="1555" name="Google Shape;1555;p197"/>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1556" name="Google Shape;1556;p197"/>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42" name="Shape 1742"/>
        <p:cNvGrpSpPr/>
        <p:nvPr/>
      </p:nvGrpSpPr>
      <p:grpSpPr>
        <a:xfrm>
          <a:off x="0" y="0"/>
          <a:ext cx="0" cy="0"/>
          <a:chOff x="0" y="0"/>
          <a:chExt cx="0" cy="0"/>
        </a:xfrm>
      </p:grpSpPr>
      <p:sp>
        <p:nvSpPr>
          <p:cNvPr id="1743" name="Google Shape;1743;p220"/>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1744" name="Google Shape;1744;p220"/>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875" r:id="rId19"/>
    <p:sldLayoutId id="2147483876" r:id="rId20"/>
    <p:sldLayoutId id="2147483877" r:id="rId21"/>
    <p:sldLayoutId id="214748387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52" name="Google Shape;52;p13"/>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38" name="Shape 238"/>
        <p:cNvGrpSpPr/>
        <p:nvPr/>
      </p:nvGrpSpPr>
      <p:grpSpPr>
        <a:xfrm>
          <a:off x="0" y="0"/>
          <a:ext cx="0" cy="0"/>
          <a:chOff x="0" y="0"/>
          <a:chExt cx="0" cy="0"/>
        </a:xfrm>
      </p:grpSpPr>
      <p:sp>
        <p:nvSpPr>
          <p:cNvPr id="239" name="Google Shape;239;p36"/>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240" name="Google Shape;240;p36"/>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26" name="Shape 426"/>
        <p:cNvGrpSpPr/>
        <p:nvPr/>
      </p:nvGrpSpPr>
      <p:grpSpPr>
        <a:xfrm>
          <a:off x="0" y="0"/>
          <a:ext cx="0" cy="0"/>
          <a:chOff x="0" y="0"/>
          <a:chExt cx="0" cy="0"/>
        </a:xfrm>
      </p:grpSpPr>
      <p:sp>
        <p:nvSpPr>
          <p:cNvPr id="427" name="Google Shape;427;p59"/>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428" name="Google Shape;428;p59"/>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14" name="Shape 614"/>
        <p:cNvGrpSpPr/>
        <p:nvPr/>
      </p:nvGrpSpPr>
      <p:grpSpPr>
        <a:xfrm>
          <a:off x="0" y="0"/>
          <a:ext cx="0" cy="0"/>
          <a:chOff x="0" y="0"/>
          <a:chExt cx="0" cy="0"/>
        </a:xfrm>
      </p:grpSpPr>
      <p:sp>
        <p:nvSpPr>
          <p:cNvPr id="615" name="Google Shape;615;p82"/>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616" name="Google Shape;616;p82"/>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2" name="Shape 802"/>
        <p:cNvGrpSpPr/>
        <p:nvPr/>
      </p:nvGrpSpPr>
      <p:grpSpPr>
        <a:xfrm>
          <a:off x="0" y="0"/>
          <a:ext cx="0" cy="0"/>
          <a:chOff x="0" y="0"/>
          <a:chExt cx="0" cy="0"/>
        </a:xfrm>
      </p:grpSpPr>
      <p:sp>
        <p:nvSpPr>
          <p:cNvPr id="803" name="Google Shape;803;p105"/>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804" name="Google Shape;804;p105"/>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90" name="Shape 990"/>
        <p:cNvGrpSpPr/>
        <p:nvPr/>
      </p:nvGrpSpPr>
      <p:grpSpPr>
        <a:xfrm>
          <a:off x="0" y="0"/>
          <a:ext cx="0" cy="0"/>
          <a:chOff x="0" y="0"/>
          <a:chExt cx="0" cy="0"/>
        </a:xfrm>
      </p:grpSpPr>
      <p:sp>
        <p:nvSpPr>
          <p:cNvPr id="991" name="Google Shape;991;p128"/>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992" name="Google Shape;992;p128"/>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78" name="Shape 1178"/>
        <p:cNvGrpSpPr/>
        <p:nvPr/>
      </p:nvGrpSpPr>
      <p:grpSpPr>
        <a:xfrm>
          <a:off x="0" y="0"/>
          <a:ext cx="0" cy="0"/>
          <a:chOff x="0" y="0"/>
          <a:chExt cx="0" cy="0"/>
        </a:xfrm>
      </p:grpSpPr>
      <p:sp>
        <p:nvSpPr>
          <p:cNvPr id="1179" name="Google Shape;1179;p151"/>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1180" name="Google Shape;1180;p151"/>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66" name="Shape 1366"/>
        <p:cNvGrpSpPr/>
        <p:nvPr/>
      </p:nvGrpSpPr>
      <p:grpSpPr>
        <a:xfrm>
          <a:off x="0" y="0"/>
          <a:ext cx="0" cy="0"/>
          <a:chOff x="0" y="0"/>
          <a:chExt cx="0" cy="0"/>
        </a:xfrm>
      </p:grpSpPr>
      <p:sp>
        <p:nvSpPr>
          <p:cNvPr id="1367" name="Google Shape;1367;p174"/>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1368" name="Google Shape;1368;p174"/>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8.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1.xml"/><Relationship Id="rId3"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2.xml"/><Relationship Id="rId3"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4.xml"/><Relationship Id="rId3"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Relationship Id="rId3" Type="http://schemas.openxmlformats.org/officeDocument/2006/relationships/hyperlink" Target="https://github.com/The-Pocket/PocketFlow-Tutorial-Codebase-Knowledg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6.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xml"/><Relationship Id="rId3" Type="http://schemas.openxmlformats.org/officeDocument/2006/relationships/hyperlink" Target="https://techcrunch.com/2025/04/29/microsoft-ceo-says-up-to-30-of-the-companys-code-was-written-by-ai/" TargetMode="External"/><Relationship Id="rId4" Type="http://schemas.openxmlformats.org/officeDocument/2006/relationships/hyperlink" Target="https://mashable.com/article/llamacon-mark-zuckerberg-ai-writes-meta-code" TargetMode="External"/><Relationship Id="rId5" Type="http://schemas.openxmlformats.org/officeDocument/2006/relationships/hyperlink" Target="https://www.engadget.com/ai/mark-zuckerberg-predicts-ai-will-write-most-of-metas-code-within-12-to-18-months-213851646.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p243"/>
          <p:cNvSpPr txBox="1"/>
          <p:nvPr>
            <p:ph type="ctrTitle"/>
          </p:nvPr>
        </p:nvSpPr>
        <p:spPr>
          <a:xfrm>
            <a:off x="466025" y="521550"/>
            <a:ext cx="44202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How AI will Transform Software </a:t>
            </a:r>
            <a:r>
              <a:rPr lang="en" sz="3000"/>
              <a:t>Engineering Landscape?</a:t>
            </a:r>
            <a:endParaRPr sz="3000">
              <a:solidFill>
                <a:schemeClr val="accent1"/>
              </a:solidFill>
              <a:latin typeface="Poppins"/>
              <a:ea typeface="Poppins"/>
              <a:cs typeface="Poppins"/>
              <a:sym typeface="Poppins"/>
            </a:endParaRPr>
          </a:p>
        </p:txBody>
      </p:sp>
      <p:sp>
        <p:nvSpPr>
          <p:cNvPr id="1935" name="Google Shape;1935;p243"/>
          <p:cNvSpPr txBox="1"/>
          <p:nvPr>
            <p:ph idx="1" type="subTitle"/>
          </p:nvPr>
        </p:nvSpPr>
        <p:spPr>
          <a:xfrm>
            <a:off x="1010825" y="3094425"/>
            <a:ext cx="33306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321A7C"/>
                </a:solidFill>
              </a:rPr>
              <a:t>Vibe Coding with AI</a:t>
            </a:r>
            <a:endParaRPr b="1" sz="1600">
              <a:solidFill>
                <a:srgbClr val="321A7C"/>
              </a:solidFill>
            </a:endParaRPr>
          </a:p>
        </p:txBody>
      </p:sp>
      <p:grpSp>
        <p:nvGrpSpPr>
          <p:cNvPr id="1936" name="Google Shape;1936;p243"/>
          <p:cNvGrpSpPr/>
          <p:nvPr/>
        </p:nvGrpSpPr>
        <p:grpSpPr>
          <a:xfrm>
            <a:off x="5348690" y="714128"/>
            <a:ext cx="3659361" cy="2863197"/>
            <a:chOff x="5348690" y="714128"/>
            <a:chExt cx="3659361" cy="2863197"/>
          </a:xfrm>
        </p:grpSpPr>
        <p:grpSp>
          <p:nvGrpSpPr>
            <p:cNvPr id="1937" name="Google Shape;1937;p243"/>
            <p:cNvGrpSpPr/>
            <p:nvPr/>
          </p:nvGrpSpPr>
          <p:grpSpPr>
            <a:xfrm>
              <a:off x="5348722" y="714128"/>
              <a:ext cx="783937" cy="559911"/>
              <a:chOff x="5388046" y="-4643818"/>
              <a:chExt cx="1473565" cy="1052465"/>
            </a:xfrm>
          </p:grpSpPr>
          <p:sp>
            <p:nvSpPr>
              <p:cNvPr id="1938" name="Google Shape;1938;p243"/>
              <p:cNvSpPr/>
              <p:nvPr/>
            </p:nvSpPr>
            <p:spPr>
              <a:xfrm>
                <a:off x="5388046" y="-4643818"/>
                <a:ext cx="485775" cy="85725"/>
              </a:xfrm>
              <a:custGeom>
                <a:rect b="b" l="l" r="r" t="t"/>
                <a:pathLst>
                  <a:path extrusionOk="0" h="85725" w="485775">
                    <a:moveTo>
                      <a:pt x="391335" y="6715"/>
                    </a:moveTo>
                    <a:lnTo>
                      <a:pt x="6715" y="6715"/>
                    </a:lnTo>
                    <a:lnTo>
                      <a:pt x="6715" y="80915"/>
                    </a:lnTo>
                    <a:lnTo>
                      <a:pt x="480393" y="80915"/>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9" name="Google Shape;1939;p243"/>
              <p:cNvSpPr/>
              <p:nvPr/>
            </p:nvSpPr>
            <p:spPr>
              <a:xfrm>
                <a:off x="5394761" y="-4562903"/>
                <a:ext cx="1466850" cy="971550"/>
              </a:xfrm>
              <a:custGeom>
                <a:rect b="b" l="l" r="r" t="t"/>
                <a:pathLst>
                  <a:path extrusionOk="0" h="971550" w="1466850">
                    <a:moveTo>
                      <a:pt x="0" y="0"/>
                    </a:moveTo>
                    <a:lnTo>
                      <a:pt x="1468088" y="0"/>
                    </a:lnTo>
                    <a:lnTo>
                      <a:pt x="1468088" y="977456"/>
                    </a:lnTo>
                    <a:lnTo>
                      <a:pt x="0" y="977456"/>
                    </a:lnTo>
                    <a:close/>
                  </a:path>
                </a:pathLst>
              </a:custGeom>
              <a:solidFill>
                <a:srgbClr val="FFFFFF">
                  <a:alpha val="10000"/>
                </a:srgbClr>
              </a:solidFill>
              <a:ln cap="flat" cmpd="sng" w="9525">
                <a:solidFill>
                  <a:schemeClr val="lt1"/>
                </a:solidFill>
                <a:prstDash val="solid"/>
                <a:round/>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40" name="Google Shape;1940;p243"/>
              <p:cNvGrpSpPr/>
              <p:nvPr/>
            </p:nvGrpSpPr>
            <p:grpSpPr>
              <a:xfrm>
                <a:off x="5476867" y="-4404312"/>
                <a:ext cx="1298257" cy="581025"/>
                <a:chOff x="5476867" y="-4404312"/>
                <a:chExt cx="1298257" cy="581025"/>
              </a:xfrm>
            </p:grpSpPr>
            <p:sp>
              <p:nvSpPr>
                <p:cNvPr id="1941" name="Google Shape;1941;p243"/>
                <p:cNvSpPr/>
                <p:nvPr/>
              </p:nvSpPr>
              <p:spPr>
                <a:xfrm>
                  <a:off x="5541732" y="-4100179"/>
                  <a:ext cx="19050" cy="219075"/>
                </a:xfrm>
                <a:custGeom>
                  <a:rect b="b" l="l" r="r" t="t"/>
                  <a:pathLst>
                    <a:path extrusionOk="0" h="219075" w="19050">
                      <a:moveTo>
                        <a:pt x="12288" y="12287"/>
                      </a:moveTo>
                      <a:lnTo>
                        <a:pt x="12288" y="2093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2" name="Google Shape;1942;p243"/>
                <p:cNvSpPr/>
                <p:nvPr/>
              </p:nvSpPr>
              <p:spPr>
                <a:xfrm>
                  <a:off x="5586690"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3" name="Google Shape;1943;p243"/>
                <p:cNvSpPr/>
                <p:nvPr/>
              </p:nvSpPr>
              <p:spPr>
                <a:xfrm>
                  <a:off x="5631648" y="-4248578"/>
                  <a:ext cx="19050" cy="361950"/>
                </a:xfrm>
                <a:custGeom>
                  <a:rect b="b" l="l" r="r" t="t"/>
                  <a:pathLst>
                    <a:path extrusionOk="0" h="361950" w="19050">
                      <a:moveTo>
                        <a:pt x="12288" y="12287"/>
                      </a:moveTo>
                      <a:lnTo>
                        <a:pt x="12288"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4" name="Google Shape;1944;p243"/>
                <p:cNvSpPr/>
                <p:nvPr/>
              </p:nvSpPr>
              <p:spPr>
                <a:xfrm>
                  <a:off x="567660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5" name="Google Shape;1945;p243"/>
                <p:cNvSpPr/>
                <p:nvPr/>
              </p:nvSpPr>
              <p:spPr>
                <a:xfrm>
                  <a:off x="5721564"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6" name="Google Shape;1946;p243"/>
                <p:cNvSpPr/>
                <p:nvPr/>
              </p:nvSpPr>
              <p:spPr>
                <a:xfrm>
                  <a:off x="576661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7" name="Google Shape;1947;p243"/>
                <p:cNvSpPr/>
                <p:nvPr/>
              </p:nvSpPr>
              <p:spPr>
                <a:xfrm>
                  <a:off x="5811575"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8" name="Google Shape;1948;p243"/>
                <p:cNvSpPr/>
                <p:nvPr/>
              </p:nvSpPr>
              <p:spPr>
                <a:xfrm>
                  <a:off x="5856533" y="-4260389"/>
                  <a:ext cx="19050" cy="381000"/>
                </a:xfrm>
                <a:custGeom>
                  <a:rect b="b" l="l" r="r" t="t"/>
                  <a:pathLst>
                    <a:path extrusionOk="0" h="381000" w="19050">
                      <a:moveTo>
                        <a:pt x="12287" y="12287"/>
                      </a:moveTo>
                      <a:lnTo>
                        <a:pt x="12287" y="36957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9" name="Google Shape;1949;p243"/>
                <p:cNvSpPr/>
                <p:nvPr/>
              </p:nvSpPr>
              <p:spPr>
                <a:xfrm>
                  <a:off x="5901491"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0" name="Google Shape;1950;p243"/>
                <p:cNvSpPr/>
                <p:nvPr/>
              </p:nvSpPr>
              <p:spPr>
                <a:xfrm>
                  <a:off x="5946449"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1" name="Google Shape;1951;p243"/>
                <p:cNvSpPr/>
                <p:nvPr/>
              </p:nvSpPr>
              <p:spPr>
                <a:xfrm>
                  <a:off x="5991503"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2" name="Google Shape;1952;p243"/>
                <p:cNvSpPr/>
                <p:nvPr/>
              </p:nvSpPr>
              <p:spPr>
                <a:xfrm>
                  <a:off x="6036461" y="-4140850"/>
                  <a:ext cx="19050" cy="257175"/>
                </a:xfrm>
                <a:custGeom>
                  <a:rect b="b" l="l" r="r" t="t"/>
                  <a:pathLst>
                    <a:path extrusionOk="0" h="257175" w="19050">
                      <a:moveTo>
                        <a:pt x="12288" y="12287"/>
                      </a:moveTo>
                      <a:lnTo>
                        <a:pt x="12288" y="25003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3" name="Google Shape;1953;p243"/>
                <p:cNvSpPr/>
                <p:nvPr/>
              </p:nvSpPr>
              <p:spPr>
                <a:xfrm>
                  <a:off x="6081419" y="-4228480"/>
                  <a:ext cx="19050" cy="342900"/>
                </a:xfrm>
                <a:custGeom>
                  <a:rect b="b" l="l" r="r" t="t"/>
                  <a:pathLst>
                    <a:path extrusionOk="0" h="342900" w="19050">
                      <a:moveTo>
                        <a:pt x="12287" y="12287"/>
                      </a:moveTo>
                      <a:lnTo>
                        <a:pt x="12287"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4" name="Google Shape;1954;p243"/>
                <p:cNvSpPr/>
                <p:nvPr/>
              </p:nvSpPr>
              <p:spPr>
                <a:xfrm>
                  <a:off x="612637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5" name="Google Shape;1955;p243"/>
                <p:cNvSpPr/>
                <p:nvPr/>
              </p:nvSpPr>
              <p:spPr>
                <a:xfrm>
                  <a:off x="6171335"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6" name="Google Shape;1956;p243"/>
                <p:cNvSpPr/>
                <p:nvPr/>
              </p:nvSpPr>
              <p:spPr>
                <a:xfrm>
                  <a:off x="6216388"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7" name="Google Shape;1957;p243"/>
                <p:cNvSpPr/>
                <p:nvPr/>
              </p:nvSpPr>
              <p:spPr>
                <a:xfrm>
                  <a:off x="6261346" y="-4267342"/>
                  <a:ext cx="19050" cy="381000"/>
                </a:xfrm>
                <a:custGeom>
                  <a:rect b="b" l="l" r="r" t="t"/>
                  <a:pathLst>
                    <a:path extrusionOk="0" h="381000" w="19050">
                      <a:moveTo>
                        <a:pt x="12287" y="12287"/>
                      </a:moveTo>
                      <a:lnTo>
                        <a:pt x="12287" y="37652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8" name="Google Shape;1958;p243"/>
                <p:cNvSpPr/>
                <p:nvPr/>
              </p:nvSpPr>
              <p:spPr>
                <a:xfrm>
                  <a:off x="6306304" y="-4217336"/>
                  <a:ext cx="19050" cy="333375"/>
                </a:xfrm>
                <a:custGeom>
                  <a:rect b="b" l="l" r="r" t="t"/>
                  <a:pathLst>
                    <a:path extrusionOk="0" h="333375" w="19050">
                      <a:moveTo>
                        <a:pt x="12287" y="12287"/>
                      </a:moveTo>
                      <a:lnTo>
                        <a:pt x="12287" y="326517"/>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9" name="Google Shape;1959;p243"/>
                <p:cNvSpPr/>
                <p:nvPr/>
              </p:nvSpPr>
              <p:spPr>
                <a:xfrm>
                  <a:off x="6351262"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0" name="Google Shape;1960;p243"/>
                <p:cNvSpPr/>
                <p:nvPr/>
              </p:nvSpPr>
              <p:spPr>
                <a:xfrm>
                  <a:off x="6396220"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1" name="Google Shape;1961;p243"/>
                <p:cNvSpPr/>
                <p:nvPr/>
              </p:nvSpPr>
              <p:spPr>
                <a:xfrm>
                  <a:off x="6441273" y="-4228480"/>
                  <a:ext cx="19050" cy="342900"/>
                </a:xfrm>
                <a:custGeom>
                  <a:rect b="b" l="l" r="r" t="t"/>
                  <a:pathLst>
                    <a:path extrusionOk="0" h="342900" w="19050">
                      <a:moveTo>
                        <a:pt x="12288" y="12287"/>
                      </a:moveTo>
                      <a:lnTo>
                        <a:pt x="12288"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2" name="Google Shape;1962;p243"/>
                <p:cNvSpPr/>
                <p:nvPr/>
              </p:nvSpPr>
              <p:spPr>
                <a:xfrm>
                  <a:off x="6486231"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3" name="Google Shape;1963;p243"/>
                <p:cNvSpPr/>
                <p:nvPr/>
              </p:nvSpPr>
              <p:spPr>
                <a:xfrm>
                  <a:off x="6531189"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4" name="Google Shape;1964;p243"/>
                <p:cNvSpPr/>
                <p:nvPr/>
              </p:nvSpPr>
              <p:spPr>
                <a:xfrm>
                  <a:off x="6576147"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5" name="Google Shape;1965;p243"/>
                <p:cNvSpPr/>
                <p:nvPr/>
              </p:nvSpPr>
              <p:spPr>
                <a:xfrm>
                  <a:off x="6621105" y="-4248578"/>
                  <a:ext cx="19050" cy="361950"/>
                </a:xfrm>
                <a:custGeom>
                  <a:rect b="b" l="l" r="r" t="t"/>
                  <a:pathLst>
                    <a:path extrusionOk="0" h="361950" w="19050">
                      <a:moveTo>
                        <a:pt x="12287" y="12287"/>
                      </a:moveTo>
                      <a:lnTo>
                        <a:pt x="12287"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6" name="Google Shape;1966;p243"/>
                <p:cNvSpPr/>
                <p:nvPr/>
              </p:nvSpPr>
              <p:spPr>
                <a:xfrm>
                  <a:off x="6666158" y="-4279915"/>
                  <a:ext cx="19050" cy="400050"/>
                </a:xfrm>
                <a:custGeom>
                  <a:rect b="b" l="l" r="r" t="t"/>
                  <a:pathLst>
                    <a:path extrusionOk="0" h="400050" w="19050">
                      <a:moveTo>
                        <a:pt x="12287" y="12287"/>
                      </a:moveTo>
                      <a:lnTo>
                        <a:pt x="12287" y="38909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7" name="Google Shape;1967;p243"/>
                <p:cNvSpPr/>
                <p:nvPr/>
              </p:nvSpPr>
              <p:spPr>
                <a:xfrm>
                  <a:off x="671111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8" name="Google Shape;1968;p243"/>
                <p:cNvSpPr/>
                <p:nvPr/>
              </p:nvSpPr>
              <p:spPr>
                <a:xfrm>
                  <a:off x="6756074"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9" name="Google Shape;1969;p243"/>
                <p:cNvSpPr/>
                <p:nvPr/>
              </p:nvSpPr>
              <p:spPr>
                <a:xfrm>
                  <a:off x="5476867" y="-4404312"/>
                  <a:ext cx="1295400" cy="581025"/>
                </a:xfrm>
                <a:custGeom>
                  <a:rect b="b" l="l" r="r" t="t"/>
                  <a:pathLst>
                    <a:path extrusionOk="0" h="581025" w="1295400">
                      <a:moveTo>
                        <a:pt x="12287" y="12287"/>
                      </a:moveTo>
                      <a:lnTo>
                        <a:pt x="12287" y="573786"/>
                      </a:lnTo>
                      <a:lnTo>
                        <a:pt x="1291495" y="57378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70" name="Google Shape;1970;p243"/>
            <p:cNvGrpSpPr/>
            <p:nvPr/>
          </p:nvGrpSpPr>
          <p:grpSpPr>
            <a:xfrm>
              <a:off x="6319481" y="1421518"/>
              <a:ext cx="1444752" cy="635727"/>
              <a:chOff x="1733780" y="-3418546"/>
              <a:chExt cx="3810000" cy="1676495"/>
            </a:xfrm>
          </p:grpSpPr>
          <p:grpSp>
            <p:nvGrpSpPr>
              <p:cNvPr id="1971" name="Google Shape;1971;p243"/>
              <p:cNvGrpSpPr/>
              <p:nvPr/>
            </p:nvGrpSpPr>
            <p:grpSpPr>
              <a:xfrm>
                <a:off x="1733780" y="-3418546"/>
                <a:ext cx="3810000" cy="1676495"/>
                <a:chOff x="1733780" y="-3418546"/>
                <a:chExt cx="3810000" cy="1676495"/>
              </a:xfrm>
            </p:grpSpPr>
            <p:sp>
              <p:nvSpPr>
                <p:cNvPr id="1972" name="Google Shape;1972;p243"/>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3" name="Google Shape;1973;p243"/>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4" name="Google Shape;1974;p243"/>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5" name="Google Shape;1975;p243"/>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6" name="Google Shape;1976;p243"/>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7" name="Google Shape;1977;p243"/>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8" name="Google Shape;1978;p243"/>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9" name="Google Shape;1979;p243"/>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0" name="Google Shape;1980;p243"/>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1" name="Google Shape;1981;p243"/>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2" name="Google Shape;1982;p243"/>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3" name="Google Shape;1983;p243"/>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4" name="Google Shape;1984;p243"/>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5" name="Google Shape;1985;p243"/>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6" name="Google Shape;1986;p243"/>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7" name="Google Shape;1987;p243"/>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8" name="Google Shape;1988;p243"/>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9" name="Google Shape;1989;p243"/>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0" name="Google Shape;1990;p243"/>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1" name="Google Shape;1991;p243"/>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2" name="Google Shape;1992;p243"/>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3" name="Google Shape;1993;p243"/>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4" name="Google Shape;1994;p243"/>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5" name="Google Shape;1995;p243"/>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6" name="Google Shape;1996;p243"/>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7" name="Google Shape;1997;p243"/>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8" name="Google Shape;1998;p243"/>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9" name="Google Shape;1999;p243"/>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0" name="Google Shape;2000;p243"/>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1" name="Google Shape;2001;p243"/>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2" name="Google Shape;2002;p243"/>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3" name="Google Shape;2003;p243"/>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4" name="Google Shape;2004;p243"/>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5" name="Google Shape;2005;p243"/>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6" name="Google Shape;2006;p243"/>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7" name="Google Shape;2007;p243"/>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8" name="Google Shape;2008;p243"/>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9" name="Google Shape;2009;p243"/>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0" name="Google Shape;2010;p243"/>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1" name="Google Shape;2011;p243"/>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2" name="Google Shape;2012;p243"/>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3" name="Google Shape;2013;p243"/>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4" name="Google Shape;2014;p243"/>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15" name="Google Shape;2015;p243"/>
              <p:cNvGrpSpPr/>
              <p:nvPr/>
            </p:nvGrpSpPr>
            <p:grpSpPr>
              <a:xfrm>
                <a:off x="1733780" y="-3418546"/>
                <a:ext cx="3810000" cy="1676495"/>
                <a:chOff x="1733780" y="-3418546"/>
                <a:chExt cx="3810000" cy="1676495"/>
              </a:xfrm>
            </p:grpSpPr>
            <p:sp>
              <p:nvSpPr>
                <p:cNvPr id="2016" name="Google Shape;2016;p243"/>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7" name="Google Shape;2017;p243"/>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8" name="Google Shape;2018;p243"/>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9" name="Google Shape;2019;p243"/>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0" name="Google Shape;2020;p243"/>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1" name="Google Shape;2021;p243"/>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2" name="Google Shape;2022;p243"/>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3" name="Google Shape;2023;p243"/>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4" name="Google Shape;2024;p243"/>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5" name="Google Shape;2025;p243"/>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6" name="Google Shape;2026;p243"/>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7" name="Google Shape;2027;p243"/>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8" name="Google Shape;2028;p243"/>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9" name="Google Shape;2029;p243"/>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0" name="Google Shape;2030;p243"/>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1" name="Google Shape;2031;p243"/>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2" name="Google Shape;2032;p243"/>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3" name="Google Shape;2033;p243"/>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4" name="Google Shape;2034;p243"/>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5" name="Google Shape;2035;p243"/>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6" name="Google Shape;2036;p243"/>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7" name="Google Shape;2037;p243"/>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8" name="Google Shape;2038;p243"/>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9" name="Google Shape;2039;p243"/>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0" name="Google Shape;2040;p243"/>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1" name="Google Shape;2041;p243"/>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2" name="Google Shape;2042;p243"/>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3" name="Google Shape;2043;p243"/>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4" name="Google Shape;2044;p243"/>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5" name="Google Shape;2045;p243"/>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6" name="Google Shape;2046;p243"/>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7" name="Google Shape;2047;p243"/>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8" name="Google Shape;2048;p243"/>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9" name="Google Shape;2049;p243"/>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0" name="Google Shape;2050;p243"/>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1" name="Google Shape;2051;p243"/>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2" name="Google Shape;2052;p243"/>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3" name="Google Shape;2053;p243"/>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4" name="Google Shape;2054;p243"/>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5" name="Google Shape;2055;p243"/>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6" name="Google Shape;2056;p243"/>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7" name="Google Shape;2057;p243"/>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8" name="Google Shape;2058;p243"/>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059" name="Google Shape;2059;p243"/>
            <p:cNvGrpSpPr/>
            <p:nvPr/>
          </p:nvGrpSpPr>
          <p:grpSpPr>
            <a:xfrm>
              <a:off x="7950818" y="1497520"/>
              <a:ext cx="1057232" cy="522767"/>
              <a:chOff x="5830626" y="6195815"/>
              <a:chExt cx="1476375" cy="730020"/>
            </a:xfrm>
          </p:grpSpPr>
          <p:sp>
            <p:nvSpPr>
              <p:cNvPr id="2060" name="Google Shape;2060;p243"/>
              <p:cNvSpPr/>
              <p:nvPr/>
            </p:nvSpPr>
            <p:spPr>
              <a:xfrm>
                <a:off x="5915351" y="681748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1" name="Google Shape;2061;p243"/>
              <p:cNvSpPr/>
              <p:nvPr/>
            </p:nvSpPr>
            <p:spPr>
              <a:xfrm>
                <a:off x="5915351" y="676090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62" name="Google Shape;2062;p243"/>
              <p:cNvGrpSpPr/>
              <p:nvPr/>
            </p:nvGrpSpPr>
            <p:grpSpPr>
              <a:xfrm>
                <a:off x="5830626" y="6195814"/>
                <a:ext cx="1476375" cy="730020"/>
                <a:chOff x="5830626" y="6195815"/>
                <a:chExt cx="1476375" cy="730020"/>
              </a:xfrm>
            </p:grpSpPr>
            <p:sp>
              <p:nvSpPr>
                <p:cNvPr id="2063" name="Google Shape;2063;p243"/>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4" name="Google Shape;2064;p243"/>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5" name="Google Shape;2065;p243"/>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6" name="Google Shape;2066;p243"/>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7" name="Google Shape;2067;p243"/>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8" name="Google Shape;2068;p243"/>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9" name="Google Shape;2069;p243"/>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0" name="Google Shape;2070;p243"/>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1" name="Google Shape;2071;p243"/>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2" name="Google Shape;2072;p243"/>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73" name="Google Shape;2073;p243"/>
              <p:cNvGrpSpPr/>
              <p:nvPr/>
            </p:nvGrpSpPr>
            <p:grpSpPr>
              <a:xfrm>
                <a:off x="5830626" y="6195814"/>
                <a:ext cx="1476375" cy="730020"/>
                <a:chOff x="5830626" y="6195815"/>
                <a:chExt cx="1476375" cy="730020"/>
              </a:xfrm>
            </p:grpSpPr>
            <p:sp>
              <p:nvSpPr>
                <p:cNvPr id="2074" name="Google Shape;2074;p243"/>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5" name="Google Shape;2075;p243"/>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6" name="Google Shape;2076;p243"/>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7" name="Google Shape;2077;p243"/>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8" name="Google Shape;2078;p243"/>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9" name="Google Shape;2079;p243"/>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0" name="Google Shape;2080;p243"/>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1" name="Google Shape;2081;p243"/>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2" name="Google Shape;2082;p243"/>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3" name="Google Shape;2083;p243"/>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084" name="Google Shape;2084;p243"/>
            <p:cNvGrpSpPr/>
            <p:nvPr/>
          </p:nvGrpSpPr>
          <p:grpSpPr>
            <a:xfrm>
              <a:off x="5348780" y="1526102"/>
              <a:ext cx="783861" cy="69189"/>
              <a:chOff x="3311739" y="-1135630"/>
              <a:chExt cx="647605" cy="57163"/>
            </a:xfrm>
          </p:grpSpPr>
          <p:grpSp>
            <p:nvGrpSpPr>
              <p:cNvPr id="2085" name="Google Shape;2085;p243"/>
              <p:cNvGrpSpPr/>
              <p:nvPr/>
            </p:nvGrpSpPr>
            <p:grpSpPr>
              <a:xfrm>
                <a:off x="3311739" y="-1135618"/>
                <a:ext cx="647605" cy="57150"/>
                <a:chOff x="3311739" y="-1135618"/>
                <a:chExt cx="647605" cy="57150"/>
              </a:xfrm>
            </p:grpSpPr>
            <p:sp>
              <p:nvSpPr>
                <p:cNvPr id="2086" name="Google Shape;2086;p243"/>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7" name="Google Shape;2087;p243"/>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8" name="Google Shape;2088;p243"/>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89" name="Google Shape;2089;p243"/>
              <p:cNvGrpSpPr/>
              <p:nvPr/>
            </p:nvGrpSpPr>
            <p:grpSpPr>
              <a:xfrm>
                <a:off x="3311739" y="-1135630"/>
                <a:ext cx="647605" cy="57150"/>
                <a:chOff x="3311739" y="-1135618"/>
                <a:chExt cx="647605" cy="57150"/>
              </a:xfrm>
            </p:grpSpPr>
            <p:sp>
              <p:nvSpPr>
                <p:cNvPr id="2090" name="Google Shape;2090;p243"/>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1" name="Google Shape;2091;p243"/>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2" name="Google Shape;2092;p243"/>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093" name="Google Shape;2093;p243"/>
            <p:cNvGrpSpPr/>
            <p:nvPr/>
          </p:nvGrpSpPr>
          <p:grpSpPr>
            <a:xfrm>
              <a:off x="5348690" y="1883518"/>
              <a:ext cx="783976" cy="69174"/>
              <a:chOff x="2501066" y="-840343"/>
              <a:chExt cx="647700" cy="57150"/>
            </a:xfrm>
          </p:grpSpPr>
          <p:grpSp>
            <p:nvGrpSpPr>
              <p:cNvPr id="2094" name="Google Shape;2094;p243"/>
              <p:cNvGrpSpPr/>
              <p:nvPr/>
            </p:nvGrpSpPr>
            <p:grpSpPr>
              <a:xfrm>
                <a:off x="2501066" y="-840343"/>
                <a:ext cx="647700" cy="57150"/>
                <a:chOff x="2501066" y="-840343"/>
                <a:chExt cx="647700" cy="57150"/>
              </a:xfrm>
            </p:grpSpPr>
            <p:sp>
              <p:nvSpPr>
                <p:cNvPr id="2095" name="Google Shape;2095;p243"/>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6" name="Google Shape;2096;p243"/>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7" name="Google Shape;2097;p243"/>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98" name="Google Shape;2098;p243"/>
              <p:cNvGrpSpPr/>
              <p:nvPr/>
            </p:nvGrpSpPr>
            <p:grpSpPr>
              <a:xfrm>
                <a:off x="2501066" y="-840343"/>
                <a:ext cx="647700" cy="57150"/>
                <a:chOff x="2501066" y="-840343"/>
                <a:chExt cx="647700" cy="57150"/>
              </a:xfrm>
            </p:grpSpPr>
            <p:sp>
              <p:nvSpPr>
                <p:cNvPr id="2099" name="Google Shape;2099;p243"/>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0" name="Google Shape;2100;p243"/>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1" name="Google Shape;2101;p243"/>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102" name="Google Shape;2102;p243"/>
            <p:cNvGrpSpPr/>
            <p:nvPr/>
          </p:nvGrpSpPr>
          <p:grpSpPr>
            <a:xfrm>
              <a:off x="5348755" y="1704818"/>
              <a:ext cx="783976" cy="69174"/>
              <a:chOff x="4122316" y="-840343"/>
              <a:chExt cx="647700" cy="57150"/>
            </a:xfrm>
          </p:grpSpPr>
          <p:grpSp>
            <p:nvGrpSpPr>
              <p:cNvPr id="2103" name="Google Shape;2103;p243"/>
              <p:cNvGrpSpPr/>
              <p:nvPr/>
            </p:nvGrpSpPr>
            <p:grpSpPr>
              <a:xfrm>
                <a:off x="4122316" y="-840343"/>
                <a:ext cx="647700" cy="57150"/>
                <a:chOff x="4122316" y="-840343"/>
                <a:chExt cx="647700" cy="57150"/>
              </a:xfrm>
            </p:grpSpPr>
            <p:sp>
              <p:nvSpPr>
                <p:cNvPr id="2104" name="Google Shape;2104;p243"/>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5" name="Google Shape;2105;p243"/>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6" name="Google Shape;2106;p243"/>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07" name="Google Shape;2107;p243"/>
              <p:cNvGrpSpPr/>
              <p:nvPr/>
            </p:nvGrpSpPr>
            <p:grpSpPr>
              <a:xfrm>
                <a:off x="4122316" y="-840343"/>
                <a:ext cx="647700" cy="57150"/>
                <a:chOff x="4122316" y="-840343"/>
                <a:chExt cx="647700" cy="57150"/>
              </a:xfrm>
            </p:grpSpPr>
            <p:sp>
              <p:nvSpPr>
                <p:cNvPr id="2108" name="Google Shape;2108;p243"/>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9" name="Google Shape;2109;p243"/>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0" name="Google Shape;2110;p243"/>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111" name="Google Shape;2111;p243"/>
            <p:cNvGrpSpPr/>
            <p:nvPr/>
          </p:nvGrpSpPr>
          <p:grpSpPr>
            <a:xfrm>
              <a:off x="6844488" y="714128"/>
              <a:ext cx="502936" cy="559921"/>
              <a:chOff x="546822" y="-3050905"/>
              <a:chExt cx="753237" cy="838581"/>
            </a:xfrm>
          </p:grpSpPr>
          <p:grpSp>
            <p:nvGrpSpPr>
              <p:cNvPr id="2112" name="Google Shape;2112;p243"/>
              <p:cNvGrpSpPr/>
              <p:nvPr/>
            </p:nvGrpSpPr>
            <p:grpSpPr>
              <a:xfrm>
                <a:off x="546822" y="-2736866"/>
                <a:ext cx="95250" cy="524161"/>
                <a:chOff x="546822" y="-2736866"/>
                <a:chExt cx="95250" cy="524161"/>
              </a:xfrm>
            </p:grpSpPr>
            <p:sp>
              <p:nvSpPr>
                <p:cNvPr id="2113" name="Google Shape;2113;p243"/>
                <p:cNvSpPr/>
                <p:nvPr/>
              </p:nvSpPr>
              <p:spPr>
                <a:xfrm>
                  <a:off x="546822" y="-2736866"/>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4" name="Google Shape;2114;p243"/>
                <p:cNvSpPr/>
                <p:nvPr/>
              </p:nvSpPr>
              <p:spPr>
                <a:xfrm>
                  <a:off x="546822" y="-2736580"/>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15" name="Google Shape;2115;p243"/>
              <p:cNvGrpSpPr/>
              <p:nvPr/>
            </p:nvGrpSpPr>
            <p:grpSpPr>
              <a:xfrm>
                <a:off x="766183" y="-2869930"/>
                <a:ext cx="95250" cy="657225"/>
                <a:chOff x="766183" y="-2869930"/>
                <a:chExt cx="95250" cy="657225"/>
              </a:xfrm>
            </p:grpSpPr>
            <p:sp>
              <p:nvSpPr>
                <p:cNvPr id="2116" name="Google Shape;2116;p243"/>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7" name="Google Shape;2117;p243"/>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18" name="Google Shape;2118;p243"/>
              <p:cNvGrpSpPr/>
              <p:nvPr/>
            </p:nvGrpSpPr>
            <p:grpSpPr>
              <a:xfrm>
                <a:off x="985543" y="-3050905"/>
                <a:ext cx="95250" cy="838581"/>
                <a:chOff x="985543" y="-3050905"/>
                <a:chExt cx="95250" cy="838581"/>
              </a:xfrm>
            </p:grpSpPr>
            <p:sp>
              <p:nvSpPr>
                <p:cNvPr id="2119" name="Google Shape;2119;p243"/>
                <p:cNvSpPr/>
                <p:nvPr/>
              </p:nvSpPr>
              <p:spPr>
                <a:xfrm>
                  <a:off x="985543" y="-3050524"/>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0" name="Google Shape;2120;p243"/>
                <p:cNvSpPr/>
                <p:nvPr/>
              </p:nvSpPr>
              <p:spPr>
                <a:xfrm>
                  <a:off x="985543" y="-3050905"/>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21" name="Google Shape;2121;p243"/>
              <p:cNvGrpSpPr/>
              <p:nvPr/>
            </p:nvGrpSpPr>
            <p:grpSpPr>
              <a:xfrm>
                <a:off x="1204809" y="-2703528"/>
                <a:ext cx="95250" cy="490823"/>
                <a:chOff x="1204809" y="-2703528"/>
                <a:chExt cx="95250" cy="490823"/>
              </a:xfrm>
            </p:grpSpPr>
            <p:sp>
              <p:nvSpPr>
                <p:cNvPr id="2122" name="Google Shape;2122;p243"/>
                <p:cNvSpPr/>
                <p:nvPr/>
              </p:nvSpPr>
              <p:spPr>
                <a:xfrm>
                  <a:off x="1204809" y="-2703528"/>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3" name="Google Shape;2123;p243"/>
                <p:cNvSpPr/>
                <p:nvPr/>
              </p:nvSpPr>
              <p:spPr>
                <a:xfrm>
                  <a:off x="1204809" y="-2698480"/>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2124" name="Google Shape;2124;p243"/>
            <p:cNvCxnSpPr/>
            <p:nvPr/>
          </p:nvCxnSpPr>
          <p:spPr>
            <a:xfrm flipH="1" rot="-5400000">
              <a:off x="6390950" y="2846075"/>
              <a:ext cx="1461900" cy="600"/>
            </a:xfrm>
            <a:prstGeom prst="bentConnector3">
              <a:avLst>
                <a:gd fmla="val 5000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cxnSp>
          <p:nvCxnSpPr>
            <p:cNvPr id="2125" name="Google Shape;2125;p243"/>
            <p:cNvCxnSpPr/>
            <p:nvPr/>
          </p:nvCxnSpPr>
          <p:spPr>
            <a:xfrm flipH="1" rot="-5400000">
              <a:off x="6169350" y="1043325"/>
              <a:ext cx="375900" cy="332100"/>
            </a:xfrm>
            <a:prstGeom prst="bentConnector3">
              <a:avLst>
                <a:gd fmla="val 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grpSp>
      <p:sp>
        <p:nvSpPr>
          <p:cNvPr id="2126" name="Google Shape;2126;p243"/>
          <p:cNvSpPr txBox="1"/>
          <p:nvPr/>
        </p:nvSpPr>
        <p:spPr>
          <a:xfrm>
            <a:off x="3889200" y="4517925"/>
            <a:ext cx="13656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chemeClr val="dk1"/>
                </a:solidFill>
                <a:latin typeface="Poppins"/>
                <a:ea typeface="Poppins"/>
                <a:cs typeface="Poppins"/>
                <a:sym typeface="Poppins"/>
              </a:rPr>
              <a:t>By Varun Nagpal</a:t>
            </a:r>
            <a:endParaRPr/>
          </a:p>
        </p:txBody>
      </p:sp>
      <p:pic>
        <p:nvPicPr>
          <p:cNvPr id="2127" name="Google Shape;2127;p243"/>
          <p:cNvPicPr preferRelativeResize="0"/>
          <p:nvPr/>
        </p:nvPicPr>
        <p:blipFill>
          <a:blip r:embed="rId3">
            <a:alphaModFix/>
          </a:blip>
          <a:stretch>
            <a:fillRect/>
          </a:stretch>
        </p:blipFill>
        <p:spPr>
          <a:xfrm>
            <a:off x="5170175" y="0"/>
            <a:ext cx="3973827" cy="5143502"/>
          </a:xfrm>
          <a:prstGeom prst="rect">
            <a:avLst/>
          </a:prstGeom>
          <a:noFill/>
          <a:ln>
            <a:noFill/>
          </a:ln>
        </p:spPr>
      </p:pic>
      <p:sp>
        <p:nvSpPr>
          <p:cNvPr id="2128" name="Google Shape;2128;p243"/>
          <p:cNvSpPr txBox="1"/>
          <p:nvPr/>
        </p:nvSpPr>
        <p:spPr>
          <a:xfrm>
            <a:off x="1150625" y="3577325"/>
            <a:ext cx="3051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Poppins ExtraLight"/>
                <a:ea typeface="Poppins ExtraLight"/>
                <a:cs typeface="Poppins ExtraLight"/>
                <a:sym typeface="Poppins ExtraLight"/>
              </a:rPr>
              <a:t>AI Standards &amp; Best Practices for Software Engineering </a:t>
            </a:r>
            <a:endParaRPr sz="1200">
              <a:solidFill>
                <a:schemeClr val="dk1"/>
              </a:solidFill>
              <a:latin typeface="Poppins ExtraLight"/>
              <a:ea typeface="Poppins ExtraLight"/>
              <a:cs typeface="Poppins ExtraLight"/>
              <a:sym typeface="Poppins Extra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7" name="Shape 2197"/>
        <p:cNvGrpSpPr/>
        <p:nvPr/>
      </p:nvGrpSpPr>
      <p:grpSpPr>
        <a:xfrm>
          <a:off x="0" y="0"/>
          <a:ext cx="0" cy="0"/>
          <a:chOff x="0" y="0"/>
          <a:chExt cx="0" cy="0"/>
        </a:xfrm>
      </p:grpSpPr>
      <p:sp>
        <p:nvSpPr>
          <p:cNvPr id="2198" name="Google Shape;2198;p252"/>
          <p:cNvSpPr/>
          <p:nvPr/>
        </p:nvSpPr>
        <p:spPr>
          <a:xfrm>
            <a:off x="4998463" y="1461750"/>
            <a:ext cx="1092300" cy="946200"/>
          </a:xfrm>
          <a:prstGeom prst="flowChartAlternate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LLM</a:t>
            </a:r>
            <a:endParaRPr/>
          </a:p>
        </p:txBody>
      </p:sp>
      <p:sp>
        <p:nvSpPr>
          <p:cNvPr id="2199" name="Google Shape;2199;p252"/>
          <p:cNvSpPr/>
          <p:nvPr/>
        </p:nvSpPr>
        <p:spPr>
          <a:xfrm>
            <a:off x="5921725" y="361450"/>
            <a:ext cx="1092300" cy="946200"/>
          </a:xfrm>
          <a:prstGeom prst="flowChartAlternateProcess">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AI </a:t>
            </a:r>
            <a:r>
              <a:rPr lang="en" sz="1600"/>
              <a:t>Code Interface</a:t>
            </a:r>
            <a:endParaRPr sz="800"/>
          </a:p>
        </p:txBody>
      </p:sp>
      <p:cxnSp>
        <p:nvCxnSpPr>
          <p:cNvPr id="2200" name="Google Shape;2200;p252"/>
          <p:cNvCxnSpPr/>
          <p:nvPr/>
        </p:nvCxnSpPr>
        <p:spPr>
          <a:xfrm>
            <a:off x="2566288" y="2267225"/>
            <a:ext cx="885900" cy="3000"/>
          </a:xfrm>
          <a:prstGeom prst="straightConnector1">
            <a:avLst/>
          </a:prstGeom>
          <a:noFill/>
          <a:ln cap="flat" cmpd="sng" w="9525">
            <a:solidFill>
              <a:srgbClr val="595959"/>
            </a:solidFill>
            <a:prstDash val="solid"/>
            <a:round/>
            <a:headEnd len="med" w="med" type="none"/>
            <a:tailEnd len="med" w="med" type="triangle"/>
          </a:ln>
        </p:spPr>
      </p:cxnSp>
      <p:sp>
        <p:nvSpPr>
          <p:cNvPr id="2201" name="Google Shape;2201;p252"/>
          <p:cNvSpPr/>
          <p:nvPr/>
        </p:nvSpPr>
        <p:spPr>
          <a:xfrm>
            <a:off x="7984450" y="1795625"/>
            <a:ext cx="1092300" cy="946200"/>
          </a:xfrm>
          <a:prstGeom prst="flowChartAlternateProcess">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p>
          <a:p>
            <a:pPr indent="0" lvl="0" marL="0" rtl="0" algn="ctr">
              <a:spcBef>
                <a:spcPts val="0"/>
              </a:spcBef>
              <a:spcAft>
                <a:spcPts val="0"/>
              </a:spcAft>
              <a:buNone/>
            </a:pPr>
            <a:r>
              <a:rPr lang="en" sz="1700"/>
              <a:t>AI Code</a:t>
            </a:r>
            <a:endParaRPr sz="1700"/>
          </a:p>
          <a:p>
            <a:pPr indent="0" lvl="0" marL="0" rtl="0" algn="ctr">
              <a:spcBef>
                <a:spcPts val="0"/>
              </a:spcBef>
              <a:spcAft>
                <a:spcPts val="0"/>
              </a:spcAft>
              <a:buNone/>
            </a:pPr>
            <a:r>
              <a:rPr lang="en" sz="1700"/>
              <a:t>Gen</a:t>
            </a:r>
            <a:endParaRPr sz="1700"/>
          </a:p>
          <a:p>
            <a:pPr indent="0" lvl="0" marL="0" rtl="0" algn="ctr">
              <a:spcBef>
                <a:spcPts val="0"/>
              </a:spcBef>
              <a:spcAft>
                <a:spcPts val="0"/>
              </a:spcAft>
              <a:buNone/>
            </a:pPr>
            <a:r>
              <a:t/>
            </a:r>
            <a:endParaRPr sz="1800"/>
          </a:p>
        </p:txBody>
      </p:sp>
      <p:sp>
        <p:nvSpPr>
          <p:cNvPr id="2202" name="Google Shape;2202;p252"/>
          <p:cNvSpPr/>
          <p:nvPr/>
        </p:nvSpPr>
        <p:spPr>
          <a:xfrm>
            <a:off x="4954163" y="2741825"/>
            <a:ext cx="1092300" cy="946200"/>
          </a:xfrm>
          <a:prstGeom prst="flowChartAlternateProcess">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AI Code</a:t>
            </a:r>
            <a:endParaRPr/>
          </a:p>
          <a:p>
            <a:pPr indent="0" lvl="0" marL="0" rtl="0" algn="ctr">
              <a:spcBef>
                <a:spcPts val="0"/>
              </a:spcBef>
              <a:spcAft>
                <a:spcPts val="0"/>
              </a:spcAft>
              <a:buNone/>
            </a:pPr>
            <a:r>
              <a:rPr lang="en"/>
              <a:t>Validators/Testers</a:t>
            </a:r>
            <a:endParaRPr sz="700"/>
          </a:p>
        </p:txBody>
      </p:sp>
      <p:pic>
        <p:nvPicPr>
          <p:cNvPr id="2203" name="Google Shape;2203;p252"/>
          <p:cNvPicPr preferRelativeResize="0"/>
          <p:nvPr/>
        </p:nvPicPr>
        <p:blipFill>
          <a:blip r:embed="rId3">
            <a:alphaModFix/>
          </a:blip>
          <a:stretch>
            <a:fillRect/>
          </a:stretch>
        </p:blipFill>
        <p:spPr>
          <a:xfrm>
            <a:off x="0" y="1519825"/>
            <a:ext cx="4839624" cy="2532726"/>
          </a:xfrm>
          <a:prstGeom prst="rect">
            <a:avLst/>
          </a:prstGeom>
          <a:noFill/>
          <a:ln>
            <a:noFill/>
          </a:ln>
        </p:spPr>
      </p:pic>
      <p:sp>
        <p:nvSpPr>
          <p:cNvPr id="2204" name="Google Shape;2204;p252"/>
          <p:cNvSpPr/>
          <p:nvPr/>
        </p:nvSpPr>
        <p:spPr>
          <a:xfrm>
            <a:off x="7285225" y="649225"/>
            <a:ext cx="1376400" cy="946200"/>
          </a:xfrm>
          <a:prstGeom prst="flowChartAlternateProcess">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Prompt</a:t>
            </a:r>
            <a:r>
              <a:rPr lang="en" sz="1600"/>
              <a:t> Engineering</a:t>
            </a:r>
            <a:endParaRPr sz="800"/>
          </a:p>
        </p:txBody>
      </p:sp>
      <p:sp>
        <p:nvSpPr>
          <p:cNvPr id="2205" name="Google Shape;2205;p252"/>
          <p:cNvSpPr/>
          <p:nvPr/>
        </p:nvSpPr>
        <p:spPr>
          <a:xfrm>
            <a:off x="7746850" y="2891275"/>
            <a:ext cx="1329900" cy="870300"/>
          </a:xfrm>
          <a:prstGeom prst="flowChartAlternate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t>AI Debugging</a:t>
            </a:r>
            <a:endParaRPr sz="1100"/>
          </a:p>
        </p:txBody>
      </p:sp>
      <p:sp>
        <p:nvSpPr>
          <p:cNvPr id="2206" name="Google Shape;2206;p252"/>
          <p:cNvSpPr/>
          <p:nvPr/>
        </p:nvSpPr>
        <p:spPr>
          <a:xfrm>
            <a:off x="5851350" y="3882900"/>
            <a:ext cx="1092300" cy="946200"/>
          </a:xfrm>
          <a:prstGeom prst="flowChartAlternateProcess">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Validating AI Work</a:t>
            </a:r>
            <a:endParaRPr sz="700"/>
          </a:p>
        </p:txBody>
      </p:sp>
      <p:sp>
        <p:nvSpPr>
          <p:cNvPr id="2207" name="Google Shape;2207;p252"/>
          <p:cNvSpPr/>
          <p:nvPr/>
        </p:nvSpPr>
        <p:spPr>
          <a:xfrm>
            <a:off x="7156375" y="3882900"/>
            <a:ext cx="1253400" cy="946200"/>
          </a:xfrm>
          <a:prstGeom prst="flowChartAlternateProcess">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Checking for AI </a:t>
            </a:r>
            <a:r>
              <a:rPr lang="en" sz="1200"/>
              <a:t>Hallucination</a:t>
            </a:r>
            <a:endParaRPr sz="1300"/>
          </a:p>
        </p:txBody>
      </p:sp>
      <p:sp>
        <p:nvSpPr>
          <p:cNvPr id="2208" name="Google Shape;2208;p252"/>
          <p:cNvSpPr txBox="1"/>
          <p:nvPr/>
        </p:nvSpPr>
        <p:spPr>
          <a:xfrm>
            <a:off x="6090777" y="2123950"/>
            <a:ext cx="1724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Ultra"/>
                <a:ea typeface="Ultra"/>
                <a:cs typeface="Ultra"/>
                <a:sym typeface="Ultra"/>
              </a:rPr>
              <a:t>AI Workflow</a:t>
            </a:r>
            <a:endParaRPr sz="1800">
              <a:solidFill>
                <a:schemeClr val="dk1"/>
              </a:solidFill>
              <a:latin typeface="Ultra"/>
              <a:ea typeface="Ultra"/>
              <a:cs typeface="Ultra"/>
              <a:sym typeface="Ultr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sp>
        <p:nvSpPr>
          <p:cNvPr id="2213" name="Google Shape;2213;p253"/>
          <p:cNvSpPr txBox="1"/>
          <p:nvPr>
            <p:ph type="title"/>
          </p:nvPr>
        </p:nvSpPr>
        <p:spPr>
          <a:xfrm>
            <a:off x="259800" y="459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What is Prompt Engineering and Why it's important?</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2214" name="Google Shape;2214;p253"/>
          <p:cNvSpPr txBox="1"/>
          <p:nvPr>
            <p:ph idx="1" type="subTitle"/>
          </p:nvPr>
        </p:nvSpPr>
        <p:spPr>
          <a:xfrm>
            <a:off x="573075" y="551275"/>
            <a:ext cx="7904700" cy="631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100">
                <a:latin typeface="Poppins Medium"/>
                <a:ea typeface="Poppins Medium"/>
                <a:cs typeface="Poppins Medium"/>
                <a:sym typeface="Poppins Medium"/>
              </a:rPr>
              <a:t>Prompt engineering is the process of carefully crafting input prompts to guide AI (Large Language Models)  toward generating the most accurate, relevant, and useful outputs. </a:t>
            </a:r>
            <a:r>
              <a:rPr i="1" lang="en" sz="1100" u="sng">
                <a:latin typeface="Poppins Medium"/>
                <a:ea typeface="Poppins Medium"/>
                <a:cs typeface="Poppins Medium"/>
                <a:sym typeface="Poppins Medium"/>
              </a:rPr>
              <a:t>Think of it as the art of asking the right questions in the right way to get the best possible answers.</a:t>
            </a:r>
            <a:endParaRPr i="1" sz="1100" u="sng">
              <a:latin typeface="Poppins Medium"/>
              <a:ea typeface="Poppins Medium"/>
              <a:cs typeface="Poppins Medium"/>
              <a:sym typeface="Poppins Medium"/>
            </a:endParaRPr>
          </a:p>
        </p:txBody>
      </p:sp>
      <p:sp>
        <p:nvSpPr>
          <p:cNvPr id="2215" name="Google Shape;2215;p253"/>
          <p:cNvSpPr txBox="1"/>
          <p:nvPr>
            <p:ph type="title"/>
          </p:nvPr>
        </p:nvSpPr>
        <p:spPr>
          <a:xfrm>
            <a:off x="222375" y="1609988"/>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321A7C"/>
                </a:solidFill>
              </a:rPr>
              <a:t>Why Prompt Engineering is Important?</a:t>
            </a:r>
            <a:endParaRPr sz="1600">
              <a:solidFill>
                <a:srgbClr val="321A7C"/>
              </a:solidFill>
            </a:endParaRPr>
          </a:p>
        </p:txBody>
      </p:sp>
      <p:sp>
        <p:nvSpPr>
          <p:cNvPr id="2216" name="Google Shape;2216;p253"/>
          <p:cNvSpPr txBox="1"/>
          <p:nvPr>
            <p:ph idx="2" type="subTitle"/>
          </p:nvPr>
        </p:nvSpPr>
        <p:spPr>
          <a:xfrm>
            <a:off x="-1575" y="2018894"/>
            <a:ext cx="9054000" cy="2874300"/>
          </a:xfrm>
          <a:prstGeom prst="rect">
            <a:avLst/>
          </a:prstGeom>
        </p:spPr>
        <p:txBody>
          <a:bodyPr anchorCtr="0" anchor="b" bIns="91425" lIns="91425" spcFirstLastPara="1" rIns="91425" wrap="square" tIns="91425">
            <a:noAutofit/>
          </a:bodyPr>
          <a:lstStyle/>
          <a:p>
            <a:pPr indent="-298450" lvl="0" marL="457200" rtl="0" algn="just">
              <a:lnSpc>
                <a:spcPct val="150000"/>
              </a:lnSpc>
              <a:spcBef>
                <a:spcPts val="0"/>
              </a:spcBef>
              <a:spcAft>
                <a:spcPts val="0"/>
              </a:spcAft>
              <a:buSzPts val="1100"/>
              <a:buFont typeface="Arial"/>
              <a:buAutoNum type="arabicPeriod"/>
            </a:pPr>
            <a:r>
              <a:rPr b="1" lang="en" sz="1100">
                <a:latin typeface="Poppins"/>
                <a:ea typeface="Poppins"/>
                <a:cs typeface="Poppins"/>
                <a:sym typeface="Poppins"/>
              </a:rPr>
              <a:t>Improved Accuracy, Efficiency and Saved Time:</a:t>
            </a:r>
            <a:r>
              <a:rPr lang="en" sz="1100">
                <a:latin typeface="Poppins Medium"/>
                <a:ea typeface="Poppins Medium"/>
                <a:cs typeface="Poppins Medium"/>
                <a:sym typeface="Poppins Medium"/>
              </a:rPr>
              <a:t> </a:t>
            </a:r>
            <a:endParaRPr sz="1100">
              <a:latin typeface="Poppins Medium"/>
              <a:ea typeface="Poppins Medium"/>
              <a:cs typeface="Poppins Medium"/>
              <a:sym typeface="Poppins Medium"/>
            </a:endParaRPr>
          </a:p>
          <a:p>
            <a:pPr indent="-228600" lvl="1" marL="914400" rtl="0" algn="just">
              <a:lnSpc>
                <a:spcPct val="150000"/>
              </a:lnSpc>
              <a:spcBef>
                <a:spcPts val="0"/>
              </a:spcBef>
              <a:spcAft>
                <a:spcPts val="0"/>
              </a:spcAft>
              <a:buSzPts val="1100"/>
              <a:buFont typeface="Arial"/>
              <a:buNone/>
            </a:pPr>
            <a:r>
              <a:rPr lang="en" sz="1100">
                <a:latin typeface="Poppins Medium"/>
                <a:ea typeface="Poppins Medium"/>
                <a:cs typeface="Poppins Medium"/>
                <a:sym typeface="Poppins Medium"/>
              </a:rPr>
              <a:t>Well-crafted prompts enhance both the accuracy and efficiency of your interactions with AI (Large Language Models). By providing clear instructions and context, you guide the AI to understand your intent and deliver the information you need quickly and precisely, minimizing unnecessary back-and-forth and saving you valuable time.</a:t>
            </a:r>
            <a:endParaRPr sz="1100">
              <a:latin typeface="Poppins Medium"/>
              <a:ea typeface="Poppins Medium"/>
              <a:cs typeface="Poppins Medium"/>
              <a:sym typeface="Poppins Medium"/>
            </a:endParaRPr>
          </a:p>
          <a:p>
            <a:pPr indent="-298450" lvl="0" marL="457200" rtl="0" algn="just">
              <a:lnSpc>
                <a:spcPct val="150000"/>
              </a:lnSpc>
              <a:spcBef>
                <a:spcPts val="0"/>
              </a:spcBef>
              <a:spcAft>
                <a:spcPts val="0"/>
              </a:spcAft>
              <a:buSzPts val="1100"/>
              <a:buFont typeface="Poppins"/>
              <a:buAutoNum type="arabicPeriod"/>
            </a:pPr>
            <a:r>
              <a:rPr b="1" lang="en" sz="1100">
                <a:latin typeface="Poppins"/>
                <a:ea typeface="Poppins"/>
                <a:cs typeface="Poppins"/>
                <a:sym typeface="Poppins"/>
              </a:rPr>
              <a:t>Best Code Quality:</a:t>
            </a:r>
            <a:r>
              <a:rPr lang="en" sz="1100">
                <a:latin typeface="Poppins Medium"/>
                <a:ea typeface="Poppins Medium"/>
                <a:cs typeface="Poppins Medium"/>
                <a:sym typeface="Poppins Medium"/>
              </a:rPr>
              <a:t> </a:t>
            </a:r>
            <a:endParaRPr sz="1100">
              <a:latin typeface="Poppins Medium"/>
              <a:ea typeface="Poppins Medium"/>
              <a:cs typeface="Poppins Medium"/>
              <a:sym typeface="Poppins Medium"/>
            </a:endParaRPr>
          </a:p>
          <a:p>
            <a:pPr indent="-228600" lvl="1" marL="914400" rtl="0" algn="just">
              <a:lnSpc>
                <a:spcPct val="150000"/>
              </a:lnSpc>
              <a:spcBef>
                <a:spcPts val="0"/>
              </a:spcBef>
              <a:spcAft>
                <a:spcPts val="0"/>
              </a:spcAft>
              <a:buSzPts val="1100"/>
              <a:buFont typeface="Poppins Medium"/>
              <a:buNone/>
            </a:pPr>
            <a:r>
              <a:rPr lang="en" sz="1100">
                <a:latin typeface="Poppins Medium"/>
                <a:ea typeface="Poppins Medium"/>
                <a:cs typeface="Poppins Medium"/>
                <a:sym typeface="Poppins Medium"/>
              </a:rPr>
              <a:t>Crafting precise and detailed prompts with complete requirements help the AI to deliver the best code quality by using the best applicable coding standards and best practices. </a:t>
            </a:r>
            <a:endParaRPr sz="1100">
              <a:latin typeface="Poppins Medium"/>
              <a:ea typeface="Poppins Medium"/>
              <a:cs typeface="Poppins Medium"/>
              <a:sym typeface="Poppins Medium"/>
            </a:endParaRPr>
          </a:p>
          <a:p>
            <a:pPr indent="-298450" lvl="0" marL="457200" rtl="0" algn="just">
              <a:lnSpc>
                <a:spcPct val="150000"/>
              </a:lnSpc>
              <a:spcBef>
                <a:spcPts val="0"/>
              </a:spcBef>
              <a:spcAft>
                <a:spcPts val="0"/>
              </a:spcAft>
              <a:buSzPts val="1100"/>
              <a:buFont typeface="Poppins"/>
              <a:buAutoNum type="arabicPeriod"/>
            </a:pPr>
            <a:r>
              <a:rPr b="1" lang="en" sz="1100">
                <a:latin typeface="Poppins"/>
                <a:ea typeface="Poppins"/>
                <a:cs typeface="Poppins"/>
                <a:sym typeface="Poppins"/>
              </a:rPr>
              <a:t>No or Minimal Defects:</a:t>
            </a:r>
            <a:r>
              <a:rPr lang="en" sz="1100">
                <a:latin typeface="Poppins Medium"/>
                <a:ea typeface="Poppins Medium"/>
                <a:cs typeface="Poppins Medium"/>
                <a:sym typeface="Poppins Medium"/>
              </a:rPr>
              <a:t> </a:t>
            </a:r>
            <a:endParaRPr sz="1100">
              <a:latin typeface="Poppins Medium"/>
              <a:ea typeface="Poppins Medium"/>
              <a:cs typeface="Poppins Medium"/>
              <a:sym typeface="Poppins Medium"/>
            </a:endParaRPr>
          </a:p>
          <a:p>
            <a:pPr indent="-228600" lvl="1" marL="914400" rtl="0" algn="just">
              <a:lnSpc>
                <a:spcPct val="150000"/>
              </a:lnSpc>
              <a:spcBef>
                <a:spcPts val="0"/>
              </a:spcBef>
              <a:spcAft>
                <a:spcPts val="0"/>
              </a:spcAft>
              <a:buSzPts val="1100"/>
              <a:buFont typeface="Poppins Medium"/>
              <a:buNone/>
            </a:pPr>
            <a:r>
              <a:rPr lang="en" sz="1100">
                <a:latin typeface="Poppins Medium"/>
                <a:ea typeface="Poppins Medium"/>
                <a:cs typeface="Poppins Medium"/>
                <a:sym typeface="Poppins Medium"/>
              </a:rPr>
              <a:t>By providing a accurate and detailed prompt helps AI to generate a defect free code. Incomplete or inaccurate prompts cause the AI to make false assumptions, which eventually result in defects in the code.   </a:t>
            </a:r>
            <a:endParaRPr sz="1100">
              <a:latin typeface="Poppins Medium"/>
              <a:ea typeface="Poppins Medium"/>
              <a:cs typeface="Poppins Medium"/>
              <a:sym typeface="Poppins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p254"/>
          <p:cNvSpPr txBox="1"/>
          <p:nvPr>
            <p:ph idx="4294967295" type="body"/>
          </p:nvPr>
        </p:nvSpPr>
        <p:spPr>
          <a:xfrm>
            <a:off x="259800" y="663750"/>
            <a:ext cx="8683200" cy="4043400"/>
          </a:xfrm>
          <a:prstGeom prst="rect">
            <a:avLst/>
          </a:prstGeom>
        </p:spPr>
        <p:txBody>
          <a:bodyPr anchorCtr="0" anchor="t" bIns="91425" lIns="91425" spcFirstLastPara="1" rIns="91425" wrap="square" tIns="91425">
            <a:noAutofit/>
          </a:bodyPr>
          <a:lstStyle/>
          <a:p>
            <a:pPr indent="-317500" lvl="0" marL="457200" rtl="0" algn="l">
              <a:lnSpc>
                <a:spcPct val="130000"/>
              </a:lnSpc>
              <a:spcBef>
                <a:spcPts val="0"/>
              </a:spcBef>
              <a:spcAft>
                <a:spcPts val="0"/>
              </a:spcAft>
              <a:buClr>
                <a:srgbClr val="0F0F0F"/>
              </a:buClr>
              <a:buSzPts val="1400"/>
              <a:buFont typeface="Poppins Medium"/>
              <a:buAutoNum type="arabicPeriod"/>
            </a:pPr>
            <a:r>
              <a:rPr lang="en" sz="1400">
                <a:solidFill>
                  <a:srgbClr val="0F0F0F"/>
                </a:solidFill>
                <a:latin typeface="Poppins Medium"/>
                <a:ea typeface="Poppins Medium"/>
                <a:cs typeface="Poppins Medium"/>
                <a:sym typeface="Poppins Medium"/>
              </a:rPr>
              <a:t>Be Specific and Provide Rich Context</a:t>
            </a:r>
            <a:endParaRPr sz="1400">
              <a:solidFill>
                <a:srgbClr val="0F0F0F"/>
              </a:solidFill>
              <a:latin typeface="Poppins Medium"/>
              <a:ea typeface="Poppins Medium"/>
              <a:cs typeface="Poppins Medium"/>
              <a:sym typeface="Poppins Medium"/>
            </a:endParaRPr>
          </a:p>
          <a:p>
            <a:pPr indent="-317500" lvl="1" marL="91440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Clearly articulate your goal. The more relevant details, background information, and specific instructions you provide, the better the LLM can understand and fulfill your request. Ambiguity leads to generic or off-target responses.</a:t>
            </a:r>
            <a:endParaRPr sz="1400">
              <a:solidFill>
                <a:srgbClr val="0F0F0F"/>
              </a:solidFill>
              <a:latin typeface="Poppins Medium"/>
              <a:ea typeface="Poppins Medium"/>
              <a:cs typeface="Poppins Medium"/>
              <a:sym typeface="Poppins Medium"/>
            </a:endParaRPr>
          </a:p>
          <a:p>
            <a:pPr indent="-317500" lvl="0" marL="457200" marR="0" rtl="0" algn="l">
              <a:lnSpc>
                <a:spcPct val="130000"/>
              </a:lnSpc>
              <a:spcBef>
                <a:spcPts val="0"/>
              </a:spcBef>
              <a:spcAft>
                <a:spcPts val="0"/>
              </a:spcAft>
              <a:buClr>
                <a:srgbClr val="0F0F0F"/>
              </a:buClr>
              <a:buSzPts val="1400"/>
              <a:buFont typeface="Poppins Medium"/>
              <a:buAutoNum type="arabicPeriod"/>
            </a:pPr>
            <a:r>
              <a:rPr lang="en" sz="1400">
                <a:solidFill>
                  <a:srgbClr val="0F0F0F"/>
                </a:solidFill>
                <a:latin typeface="Poppins Medium"/>
                <a:ea typeface="Poppins Medium"/>
                <a:cs typeface="Poppins Medium"/>
                <a:sym typeface="Poppins Medium"/>
              </a:rPr>
              <a:t>Define Desired Output Format &amp; Style</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Explicitly state the desired output structure (e.g., JSON, list, paragraph, table), tone (e.g., formal, casual, expert), length, and any stylistic requirements (e.g., "use camel case," "write as a pirate," "explain like I'm five").</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Example: "Generate a Python function, not a full script, to sort a list of dictionaries by the 'lastName' key, returning the sorted list. Ensure the code is well-commented."</a:t>
            </a:r>
            <a:endParaRPr b="1" sz="1050">
              <a:solidFill>
                <a:srgbClr val="E2E2E5"/>
              </a:solidFill>
              <a:highlight>
                <a:srgbClr val="1E1E1E"/>
              </a:highlight>
              <a:latin typeface="Arial"/>
              <a:ea typeface="Arial"/>
              <a:cs typeface="Arial"/>
              <a:sym typeface="Arial"/>
            </a:endParaRPr>
          </a:p>
          <a:p>
            <a:pPr indent="-317500" lvl="0" marL="457200" marR="0" rtl="0" algn="l">
              <a:lnSpc>
                <a:spcPct val="130000"/>
              </a:lnSpc>
              <a:spcBef>
                <a:spcPts val="0"/>
              </a:spcBef>
              <a:spcAft>
                <a:spcPts val="0"/>
              </a:spcAft>
              <a:buClr>
                <a:srgbClr val="0F0F0F"/>
              </a:buClr>
              <a:buSzPts val="1400"/>
              <a:buFont typeface="Poppins Medium"/>
              <a:buAutoNum type="arabicPeriod"/>
            </a:pPr>
            <a:r>
              <a:rPr lang="en" sz="1400">
                <a:solidFill>
                  <a:srgbClr val="0F0F0F"/>
                </a:solidFill>
                <a:latin typeface="Poppins Medium"/>
                <a:ea typeface="Poppins Medium"/>
                <a:cs typeface="Poppins Medium"/>
                <a:sym typeface="Poppins Medium"/>
              </a:rPr>
              <a:t>Decompose Complex Tasks into Simpler Sub-tasks</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For multi-faceted requests, break them down into a sequence of simpler, more manageable sub-prompts. This allows the LLM to focus on each component, improving accuracy and making it easier to debug or refine specific steps.</a:t>
            </a:r>
            <a:endParaRPr b="1" sz="1050">
              <a:solidFill>
                <a:srgbClr val="E2E2E5"/>
              </a:solidFill>
              <a:highlight>
                <a:srgbClr val="1E1E1E"/>
              </a:highlight>
              <a:latin typeface="Arial"/>
              <a:ea typeface="Arial"/>
              <a:cs typeface="Arial"/>
              <a:sym typeface="Arial"/>
            </a:endParaRPr>
          </a:p>
        </p:txBody>
      </p:sp>
      <p:sp>
        <p:nvSpPr>
          <p:cNvPr id="2222" name="Google Shape;2222;p254"/>
          <p:cNvSpPr txBox="1"/>
          <p:nvPr>
            <p:ph type="title"/>
          </p:nvPr>
        </p:nvSpPr>
        <p:spPr>
          <a:xfrm>
            <a:off x="1088750" y="40175"/>
            <a:ext cx="6658200" cy="579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Prompt Engineering Best Practices</a:t>
            </a:r>
            <a:endParaRPr sz="2200">
              <a:solidFill>
                <a:srgbClr val="321A7C"/>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6" name="Shape 2226"/>
        <p:cNvGrpSpPr/>
        <p:nvPr/>
      </p:nvGrpSpPr>
      <p:grpSpPr>
        <a:xfrm>
          <a:off x="0" y="0"/>
          <a:ext cx="0" cy="0"/>
          <a:chOff x="0" y="0"/>
          <a:chExt cx="0" cy="0"/>
        </a:xfrm>
      </p:grpSpPr>
      <p:sp>
        <p:nvSpPr>
          <p:cNvPr id="2227" name="Google Shape;2227;p255"/>
          <p:cNvSpPr txBox="1"/>
          <p:nvPr>
            <p:ph idx="4294967295" type="body"/>
          </p:nvPr>
        </p:nvSpPr>
        <p:spPr>
          <a:xfrm>
            <a:off x="230400" y="550050"/>
            <a:ext cx="8683200" cy="4043400"/>
          </a:xfrm>
          <a:prstGeom prst="rect">
            <a:avLst/>
          </a:prstGeom>
        </p:spPr>
        <p:txBody>
          <a:bodyPr anchorCtr="0" anchor="t" bIns="91425" lIns="91425" spcFirstLastPara="1" rIns="91425" wrap="square" tIns="91425">
            <a:noAutofit/>
          </a:bodyPr>
          <a:lstStyle/>
          <a:p>
            <a:pPr indent="-317500" lvl="0" marL="457200" marR="0" rtl="0" algn="l">
              <a:lnSpc>
                <a:spcPct val="130000"/>
              </a:lnSpc>
              <a:spcBef>
                <a:spcPts val="0"/>
              </a:spcBef>
              <a:spcAft>
                <a:spcPts val="0"/>
              </a:spcAft>
              <a:buClr>
                <a:srgbClr val="0F0F0F"/>
              </a:buClr>
              <a:buSzPts val="1400"/>
              <a:buFont typeface="Poppins Medium"/>
              <a:buAutoNum type="arabicPeriod" startAt="4"/>
            </a:pPr>
            <a:r>
              <a:rPr lang="en" sz="1400">
                <a:solidFill>
                  <a:srgbClr val="0F0F0F"/>
                </a:solidFill>
                <a:latin typeface="Poppins Medium"/>
                <a:ea typeface="Poppins Medium"/>
                <a:cs typeface="Poppins Medium"/>
                <a:sym typeface="Poppins Medium"/>
              </a:rPr>
              <a:t>Leverage Few-Shot or One-Shot Prompting (Provide Examples)</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Guide the LLM by providing concrete examples of the desired input-output behavior. A single example (one-shot) or a few examples (few-shot) can significantly improve performance for specific formats, styles, or complex reasoning patterns. This is especially effective for tasks requiring a nuanced understanding.</a:t>
            </a:r>
            <a:endParaRPr sz="1400">
              <a:solidFill>
                <a:srgbClr val="0F0F0F"/>
              </a:solidFill>
              <a:latin typeface="Poppins Medium"/>
              <a:ea typeface="Poppins Medium"/>
              <a:cs typeface="Poppins Medium"/>
              <a:sym typeface="Poppins Medium"/>
            </a:endParaRPr>
          </a:p>
          <a:p>
            <a:pPr indent="-317500" lvl="0" marL="457200" marR="0" rtl="0" algn="l">
              <a:lnSpc>
                <a:spcPct val="130000"/>
              </a:lnSpc>
              <a:spcBef>
                <a:spcPts val="0"/>
              </a:spcBef>
              <a:spcAft>
                <a:spcPts val="0"/>
              </a:spcAft>
              <a:buClr>
                <a:srgbClr val="0F0F0F"/>
              </a:buClr>
              <a:buSzPts val="1400"/>
              <a:buFont typeface="Poppins Medium"/>
              <a:buAutoNum type="arabicPeriod" startAt="4"/>
            </a:pPr>
            <a:r>
              <a:rPr lang="en" sz="1400">
                <a:solidFill>
                  <a:srgbClr val="0F0F0F"/>
                </a:solidFill>
                <a:latin typeface="Poppins Medium"/>
                <a:ea typeface="Poppins Medium"/>
                <a:cs typeface="Poppins Medium"/>
                <a:sym typeface="Poppins Medium"/>
              </a:rPr>
              <a:t>Clearly State Constraints and Guiding Assumptions</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Explicitly list any constraints (e.g., "do not use external libraries," "avoid discussing X topic") or key assumptions the LLM should operate under (e.g., "assume the audience is non-technical," "assume the input data will always be valid"). This narrows the solution space and focuses the LLM.</a:t>
            </a:r>
            <a:endParaRPr b="1" sz="1050">
              <a:solidFill>
                <a:srgbClr val="E2E2E5"/>
              </a:solidFill>
              <a:highlight>
                <a:srgbClr val="1E1E1E"/>
              </a:highlight>
              <a:latin typeface="Arial"/>
              <a:ea typeface="Arial"/>
              <a:cs typeface="Arial"/>
              <a:sym typeface="Arial"/>
            </a:endParaRPr>
          </a:p>
          <a:p>
            <a:pPr indent="-317500" lvl="0" marL="457200" marR="0" rtl="0" algn="l">
              <a:lnSpc>
                <a:spcPct val="130000"/>
              </a:lnSpc>
              <a:spcBef>
                <a:spcPts val="0"/>
              </a:spcBef>
              <a:spcAft>
                <a:spcPts val="0"/>
              </a:spcAft>
              <a:buClr>
                <a:srgbClr val="0F0F0F"/>
              </a:buClr>
              <a:buSzPts val="1400"/>
              <a:buFont typeface="Poppins Medium"/>
              <a:buAutoNum type="arabicPeriod" startAt="4"/>
            </a:pPr>
            <a:r>
              <a:rPr lang="en" sz="1400">
                <a:solidFill>
                  <a:srgbClr val="0F0F0F"/>
                </a:solidFill>
                <a:latin typeface="Poppins Medium"/>
                <a:ea typeface="Poppins Medium"/>
                <a:cs typeface="Poppins Medium"/>
                <a:sym typeface="Poppins Medium"/>
              </a:rPr>
              <a:t>Understand Your Model's Capabilities and Limitations</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Be aware of the specific LLM you're using. Different models have varying strengths (e.g., coding, creative writing, reasoning), knowledge cut-off dates, token limits, and input modalities. Tailor your prompts and expectations accordingly. For instance, use a code-specialized model for programming tasks.</a:t>
            </a:r>
            <a:endParaRPr b="1" sz="1050">
              <a:solidFill>
                <a:srgbClr val="E2E2E5"/>
              </a:solidFill>
              <a:highlight>
                <a:srgbClr val="1E1E1E"/>
              </a:highlight>
              <a:latin typeface="Arial"/>
              <a:ea typeface="Arial"/>
              <a:cs typeface="Arial"/>
              <a:sym typeface="Arial"/>
            </a:endParaRPr>
          </a:p>
        </p:txBody>
      </p:sp>
      <p:sp>
        <p:nvSpPr>
          <p:cNvPr id="2228" name="Google Shape;2228;p255"/>
          <p:cNvSpPr txBox="1"/>
          <p:nvPr>
            <p:ph type="title"/>
          </p:nvPr>
        </p:nvSpPr>
        <p:spPr>
          <a:xfrm>
            <a:off x="1081700" y="0"/>
            <a:ext cx="6658200" cy="579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Prompt Engineering Best Practices - Cont’</a:t>
            </a:r>
            <a:endParaRPr sz="2200">
              <a:solidFill>
                <a:srgbClr val="321A7C"/>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2" name="Shape 2232"/>
        <p:cNvGrpSpPr/>
        <p:nvPr/>
      </p:nvGrpSpPr>
      <p:grpSpPr>
        <a:xfrm>
          <a:off x="0" y="0"/>
          <a:ext cx="0" cy="0"/>
          <a:chOff x="0" y="0"/>
          <a:chExt cx="0" cy="0"/>
        </a:xfrm>
      </p:grpSpPr>
      <p:sp>
        <p:nvSpPr>
          <p:cNvPr id="2233" name="Google Shape;2233;p256"/>
          <p:cNvSpPr txBox="1"/>
          <p:nvPr>
            <p:ph idx="4294967295" type="body"/>
          </p:nvPr>
        </p:nvSpPr>
        <p:spPr>
          <a:xfrm>
            <a:off x="230400" y="550050"/>
            <a:ext cx="8860500" cy="4043400"/>
          </a:xfrm>
          <a:prstGeom prst="rect">
            <a:avLst/>
          </a:prstGeom>
        </p:spPr>
        <p:txBody>
          <a:bodyPr anchorCtr="0" anchor="t" bIns="91425" lIns="91425" spcFirstLastPara="1" rIns="91425" wrap="square" tIns="91425">
            <a:noAutofit/>
          </a:bodyPr>
          <a:lstStyle/>
          <a:p>
            <a:pPr indent="-317500" lvl="0" marL="457200" marR="0" rtl="0" algn="l">
              <a:lnSpc>
                <a:spcPct val="130000"/>
              </a:lnSpc>
              <a:spcBef>
                <a:spcPts val="0"/>
              </a:spcBef>
              <a:spcAft>
                <a:spcPts val="0"/>
              </a:spcAft>
              <a:buClr>
                <a:srgbClr val="0F0F0F"/>
              </a:buClr>
              <a:buSzPts val="1400"/>
              <a:buFont typeface="Poppins Medium"/>
              <a:buAutoNum type="arabicPeriod" startAt="7"/>
            </a:pPr>
            <a:r>
              <a:rPr lang="en" sz="1400">
                <a:solidFill>
                  <a:srgbClr val="0F0F0F"/>
                </a:solidFill>
                <a:latin typeface="Poppins Medium"/>
                <a:ea typeface="Poppins Medium"/>
                <a:cs typeface="Poppins Medium"/>
                <a:sym typeface="Poppins Medium"/>
              </a:rPr>
              <a:t>Employ Chain-of-Thought (CoT) Prompting for Reasoning</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For tasks requiring complex reasoning or multi-step problem-solving, instruct the LLM to "think step-by-step" or "explain its reasoning before giving the final answer." This encourages a more structured thought process, often leading to more accurate results and making its logic transparent.</a:t>
            </a:r>
            <a:endParaRPr sz="1400">
              <a:solidFill>
                <a:srgbClr val="0F0F0F"/>
              </a:solidFill>
              <a:latin typeface="Poppins Medium"/>
              <a:ea typeface="Poppins Medium"/>
              <a:cs typeface="Poppins Medium"/>
              <a:sym typeface="Poppins Medium"/>
            </a:endParaRPr>
          </a:p>
          <a:p>
            <a:pPr indent="-317500" lvl="0" marL="457200" marR="0" rtl="0" algn="l">
              <a:lnSpc>
                <a:spcPct val="130000"/>
              </a:lnSpc>
              <a:spcBef>
                <a:spcPts val="0"/>
              </a:spcBef>
              <a:spcAft>
                <a:spcPts val="0"/>
              </a:spcAft>
              <a:buClr>
                <a:srgbClr val="0F0F0F"/>
              </a:buClr>
              <a:buSzPts val="1400"/>
              <a:buFont typeface="Poppins Medium"/>
              <a:buAutoNum type="arabicPeriod" startAt="7"/>
            </a:pPr>
            <a:r>
              <a:rPr lang="en" sz="1400">
                <a:solidFill>
                  <a:srgbClr val="0F0F0F"/>
                </a:solidFill>
                <a:latin typeface="Poppins Medium"/>
                <a:ea typeface="Poppins Medium"/>
                <a:cs typeface="Poppins Medium"/>
                <a:sym typeface="Poppins Medium"/>
              </a:rPr>
              <a:t>Iterate and Refine Your Prompts</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Prompt engineering is an iterative process. If the initial response isn't perfect, analyze what went wrong, adjust your prompt (e.g., add clarity, examples, constraints, or rephrase), and try again. Treat each attempt as an experiment to learn what works best.</a:t>
            </a:r>
            <a:endParaRPr b="1" sz="1050">
              <a:solidFill>
                <a:srgbClr val="E2E2E5"/>
              </a:solidFill>
              <a:highlight>
                <a:srgbClr val="1E1E1E"/>
              </a:highlight>
              <a:latin typeface="Arial"/>
              <a:ea typeface="Arial"/>
              <a:cs typeface="Arial"/>
              <a:sym typeface="Arial"/>
            </a:endParaRPr>
          </a:p>
          <a:p>
            <a:pPr indent="-317500" lvl="0" marL="457200" marR="0" rtl="0" algn="l">
              <a:lnSpc>
                <a:spcPct val="130000"/>
              </a:lnSpc>
              <a:spcBef>
                <a:spcPts val="0"/>
              </a:spcBef>
              <a:spcAft>
                <a:spcPts val="0"/>
              </a:spcAft>
              <a:buClr>
                <a:srgbClr val="0F0F0F"/>
              </a:buClr>
              <a:buSzPts val="1400"/>
              <a:buFont typeface="Poppins Medium"/>
              <a:buAutoNum type="arabicPeriod" startAt="7"/>
            </a:pPr>
            <a:r>
              <a:rPr lang="en" sz="1400">
                <a:solidFill>
                  <a:srgbClr val="0F0F0F"/>
                </a:solidFill>
                <a:latin typeface="Poppins Medium"/>
                <a:ea typeface="Poppins Medium"/>
                <a:cs typeface="Poppins Medium"/>
                <a:sym typeface="Poppins Medium"/>
              </a:rPr>
              <a:t>Critically Evaluate and Validate AI Outputs</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LLMs can generate plausible-sounding but incorrect, biased, or nonsensical information ("hallucinations"). Always critically review outputs for accuracy, relevance, and potential biases, especially for factual claims or critical applications. Cross-reference with reliable sources when necessary.</a:t>
            </a:r>
            <a:endParaRPr b="1" sz="1050">
              <a:solidFill>
                <a:srgbClr val="E2E2E5"/>
              </a:solidFill>
              <a:highlight>
                <a:srgbClr val="1E1E1E"/>
              </a:highlight>
              <a:latin typeface="Arial"/>
              <a:ea typeface="Arial"/>
              <a:cs typeface="Arial"/>
              <a:sym typeface="Arial"/>
            </a:endParaRPr>
          </a:p>
        </p:txBody>
      </p:sp>
      <p:sp>
        <p:nvSpPr>
          <p:cNvPr id="2234" name="Google Shape;2234;p256"/>
          <p:cNvSpPr txBox="1"/>
          <p:nvPr>
            <p:ph type="title"/>
          </p:nvPr>
        </p:nvSpPr>
        <p:spPr>
          <a:xfrm>
            <a:off x="1081700" y="0"/>
            <a:ext cx="6658200" cy="579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Prompt Engineering Best Practices - Cont’</a:t>
            </a:r>
            <a:endParaRPr sz="2200">
              <a:solidFill>
                <a:srgbClr val="321A7C"/>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8" name="Shape 2238"/>
        <p:cNvGrpSpPr/>
        <p:nvPr/>
      </p:nvGrpSpPr>
      <p:grpSpPr>
        <a:xfrm>
          <a:off x="0" y="0"/>
          <a:ext cx="0" cy="0"/>
          <a:chOff x="0" y="0"/>
          <a:chExt cx="0" cy="0"/>
        </a:xfrm>
      </p:grpSpPr>
      <p:sp>
        <p:nvSpPr>
          <p:cNvPr id="2239" name="Google Shape;2239;p257"/>
          <p:cNvSpPr txBox="1"/>
          <p:nvPr>
            <p:ph idx="4294967295" type="body"/>
          </p:nvPr>
        </p:nvSpPr>
        <p:spPr>
          <a:xfrm>
            <a:off x="406300" y="634475"/>
            <a:ext cx="8396100" cy="4043400"/>
          </a:xfrm>
          <a:prstGeom prst="rect">
            <a:avLst/>
          </a:prstGeom>
        </p:spPr>
        <p:txBody>
          <a:bodyPr anchorCtr="0" anchor="t" bIns="91425" lIns="91425" spcFirstLastPara="1" rIns="91425" wrap="square" tIns="91425">
            <a:noAutofit/>
          </a:bodyPr>
          <a:lstStyle/>
          <a:p>
            <a:pPr indent="-317500" lvl="0" marL="457200" marR="0" rtl="0" algn="l">
              <a:lnSpc>
                <a:spcPct val="130000"/>
              </a:lnSpc>
              <a:spcBef>
                <a:spcPts val="0"/>
              </a:spcBef>
              <a:spcAft>
                <a:spcPts val="0"/>
              </a:spcAft>
              <a:buClr>
                <a:srgbClr val="0F0F0F"/>
              </a:buClr>
              <a:buSzPts val="1400"/>
              <a:buFont typeface="Poppins Medium"/>
              <a:buAutoNum type="arabicPeriod" startAt="10"/>
            </a:pPr>
            <a:r>
              <a:rPr lang="en" sz="1400">
                <a:solidFill>
                  <a:srgbClr val="0F0F0F"/>
                </a:solidFill>
                <a:latin typeface="Poppins Medium"/>
                <a:ea typeface="Poppins Medium"/>
                <a:cs typeface="Poppins Medium"/>
                <a:sym typeface="Poppins Medium"/>
              </a:rPr>
              <a:t>Protect Sensitive Information: Avoid Sharing PII/Confidential Data</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 Never include Personally Identifiable Information (PII), sensitive business data, or confidential secrets in your prompts when using public or third-party LLMs, as this data may be used for training or could be exposed. Use anonymized, generalized, or synthetic data if you need to work with sensitive structures</a:t>
            </a:r>
            <a:endParaRPr b="1" sz="1050">
              <a:solidFill>
                <a:srgbClr val="E2E2E5"/>
              </a:solidFill>
              <a:highlight>
                <a:srgbClr val="1E1E1E"/>
              </a:highlight>
              <a:latin typeface="Arial"/>
              <a:ea typeface="Arial"/>
              <a:cs typeface="Arial"/>
              <a:sym typeface="Arial"/>
            </a:endParaRPr>
          </a:p>
        </p:txBody>
      </p:sp>
      <p:sp>
        <p:nvSpPr>
          <p:cNvPr id="2240" name="Google Shape;2240;p257"/>
          <p:cNvSpPr txBox="1"/>
          <p:nvPr>
            <p:ph type="title"/>
          </p:nvPr>
        </p:nvSpPr>
        <p:spPr>
          <a:xfrm>
            <a:off x="1130950" y="0"/>
            <a:ext cx="6658200" cy="579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Prompt Engineering Best Practices - Cont’</a:t>
            </a:r>
            <a:endParaRPr sz="2200">
              <a:solidFill>
                <a:srgbClr val="321A7C"/>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4" name="Shape 2244"/>
        <p:cNvGrpSpPr/>
        <p:nvPr/>
      </p:nvGrpSpPr>
      <p:grpSpPr>
        <a:xfrm>
          <a:off x="0" y="0"/>
          <a:ext cx="0" cy="0"/>
          <a:chOff x="0" y="0"/>
          <a:chExt cx="0" cy="0"/>
        </a:xfrm>
      </p:grpSpPr>
      <p:sp>
        <p:nvSpPr>
          <p:cNvPr id="2245" name="Google Shape;2245;p258"/>
          <p:cNvSpPr txBox="1"/>
          <p:nvPr>
            <p:ph type="title"/>
          </p:nvPr>
        </p:nvSpPr>
        <p:spPr>
          <a:xfrm>
            <a:off x="259800"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Recommended Prompt Components, Structure and Examples</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2246" name="Google Shape;2246;p258"/>
          <p:cNvSpPr txBox="1"/>
          <p:nvPr>
            <p:ph type="title"/>
          </p:nvPr>
        </p:nvSpPr>
        <p:spPr>
          <a:xfrm>
            <a:off x="67075" y="822738"/>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321A7C"/>
                </a:solidFill>
              </a:rPr>
              <a:t>Components of a Good Prompt</a:t>
            </a:r>
            <a:endParaRPr sz="1600">
              <a:solidFill>
                <a:srgbClr val="321A7C"/>
              </a:solidFill>
            </a:endParaRPr>
          </a:p>
        </p:txBody>
      </p:sp>
      <p:sp>
        <p:nvSpPr>
          <p:cNvPr id="2247" name="Google Shape;2247;p258"/>
          <p:cNvSpPr txBox="1"/>
          <p:nvPr>
            <p:ph idx="4294967295" type="body"/>
          </p:nvPr>
        </p:nvSpPr>
        <p:spPr>
          <a:xfrm>
            <a:off x="154800" y="3258250"/>
            <a:ext cx="8834400" cy="10539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i="1" lang="en" u="sng">
                <a:solidFill>
                  <a:srgbClr val="0000FF"/>
                </a:solidFill>
                <a:latin typeface="Poppins"/>
                <a:ea typeface="Poppins"/>
                <a:cs typeface="Poppins"/>
                <a:sym typeface="Poppins"/>
              </a:rPr>
              <a:t>Context</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…….(Always start with the big picture, for example: In Java 17 with Springboot 3.5, Employee Microservice).....</a:t>
            </a:r>
            <a:r>
              <a:rPr b="1" i="1" lang="en" u="sng">
                <a:solidFill>
                  <a:srgbClr val="0000FF"/>
                </a:solidFill>
                <a:latin typeface="Poppins"/>
                <a:ea typeface="Poppins"/>
                <a:cs typeface="Poppins"/>
                <a:sym typeface="Poppins"/>
              </a:rPr>
              <a:t>Current Task Specifications</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……(Specific what, where and how to do? for example: For all the REST APIs present in the employee microservice, add API version string “v1” in the URI </a:t>
            </a:r>
            <a:r>
              <a:rPr lang="en">
                <a:solidFill>
                  <a:srgbClr val="0F0F0F"/>
                </a:solidFill>
                <a:latin typeface="Poppins Medium"/>
                <a:ea typeface="Poppins Medium"/>
                <a:cs typeface="Poppins Medium"/>
                <a:sym typeface="Poppins Medium"/>
              </a:rPr>
              <a:t>“/api/v1/employees/”)</a:t>
            </a:r>
            <a:r>
              <a:rPr lang="en">
                <a:solidFill>
                  <a:srgbClr val="000000"/>
                </a:solidFill>
                <a:latin typeface="Poppins Medium"/>
                <a:ea typeface="Poppins Medium"/>
                <a:cs typeface="Poppins Medium"/>
                <a:sym typeface="Poppins Medium"/>
              </a:rPr>
              <a:t>..... </a:t>
            </a:r>
            <a:r>
              <a:rPr b="1" i="1" lang="en" u="sng">
                <a:solidFill>
                  <a:srgbClr val="201AFF"/>
                </a:solidFill>
                <a:latin typeface="Poppins"/>
                <a:ea typeface="Poppins"/>
                <a:cs typeface="Poppins"/>
                <a:sym typeface="Poppins"/>
              </a:rPr>
              <a:t>Constraints/Assumptions/Expectations:</a:t>
            </a:r>
            <a:r>
              <a:rPr lang="en">
                <a:solidFill>
                  <a:srgbClr val="000000"/>
                </a:solidFill>
                <a:latin typeface="Poppins Medium"/>
                <a:ea typeface="Poppins Medium"/>
                <a:cs typeface="Poppins Medium"/>
                <a:sym typeface="Poppins Medium"/>
              </a:rPr>
              <a:t>……(Mention the expectations, for example: Make sure this versioning doesn’t affect any other part of the code)...... </a:t>
            </a:r>
            <a:endParaRPr>
              <a:solidFill>
                <a:schemeClr val="dk1"/>
              </a:solidFill>
              <a:latin typeface="Poppins Medium"/>
              <a:ea typeface="Poppins Medium"/>
              <a:cs typeface="Poppins Medium"/>
              <a:sym typeface="Poppins Medium"/>
            </a:endParaRPr>
          </a:p>
        </p:txBody>
      </p:sp>
      <p:sp>
        <p:nvSpPr>
          <p:cNvPr id="2248" name="Google Shape;2248;p258"/>
          <p:cNvSpPr txBox="1"/>
          <p:nvPr>
            <p:ph idx="4294967295" type="body"/>
          </p:nvPr>
        </p:nvSpPr>
        <p:spPr>
          <a:xfrm>
            <a:off x="433225" y="1235338"/>
            <a:ext cx="8870700" cy="6312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0F0F0F"/>
              </a:buClr>
              <a:buSzPts val="1300"/>
              <a:buFont typeface="Poppins Medium"/>
              <a:buAutoNum type="arabicPeriod"/>
            </a:pPr>
            <a:r>
              <a:rPr lang="en" sz="1300">
                <a:solidFill>
                  <a:srgbClr val="0F0F0F"/>
                </a:solidFill>
                <a:latin typeface="Poppins Medium"/>
                <a:ea typeface="Poppins Medium"/>
                <a:cs typeface="Poppins Medium"/>
                <a:sym typeface="Poppins Medium"/>
              </a:rPr>
              <a:t>Context (The Big Picture)</a:t>
            </a:r>
            <a:endParaRPr sz="1300">
              <a:solidFill>
                <a:srgbClr val="0F0F0F"/>
              </a:solidFill>
              <a:latin typeface="Poppins Medium"/>
              <a:ea typeface="Poppins Medium"/>
              <a:cs typeface="Poppins Medium"/>
              <a:sym typeface="Poppins Medium"/>
            </a:endParaRPr>
          </a:p>
          <a:p>
            <a:pPr indent="-311150" lvl="0" marL="457200" rtl="0" algn="l">
              <a:lnSpc>
                <a:spcPct val="150000"/>
              </a:lnSpc>
              <a:spcBef>
                <a:spcPts val="0"/>
              </a:spcBef>
              <a:spcAft>
                <a:spcPts val="0"/>
              </a:spcAft>
              <a:buClr>
                <a:srgbClr val="0F0F0F"/>
              </a:buClr>
              <a:buSzPts val="1300"/>
              <a:buFont typeface="Poppins Medium"/>
              <a:buAutoNum type="arabicPeriod"/>
            </a:pPr>
            <a:r>
              <a:rPr lang="en" sz="1300">
                <a:solidFill>
                  <a:srgbClr val="0F0F0F"/>
                </a:solidFill>
                <a:latin typeface="Poppins Medium"/>
                <a:ea typeface="Poppins Medium"/>
                <a:cs typeface="Poppins Medium"/>
                <a:sym typeface="Poppins Medium"/>
              </a:rPr>
              <a:t>Current Task Specifications (Provide example or sample data, if possible)</a:t>
            </a:r>
            <a:endParaRPr sz="1300">
              <a:solidFill>
                <a:srgbClr val="0F0F0F"/>
              </a:solidFill>
              <a:latin typeface="Poppins Medium"/>
              <a:ea typeface="Poppins Medium"/>
              <a:cs typeface="Poppins Medium"/>
              <a:sym typeface="Poppins Medium"/>
            </a:endParaRPr>
          </a:p>
          <a:p>
            <a:pPr indent="-311150" lvl="0" marL="457200" rtl="0" algn="l">
              <a:lnSpc>
                <a:spcPct val="150000"/>
              </a:lnSpc>
              <a:spcBef>
                <a:spcPts val="0"/>
              </a:spcBef>
              <a:spcAft>
                <a:spcPts val="0"/>
              </a:spcAft>
              <a:buClr>
                <a:srgbClr val="0F0F0F"/>
              </a:buClr>
              <a:buSzPts val="1300"/>
              <a:buFont typeface="Poppins Medium"/>
              <a:buAutoNum type="arabicPeriod"/>
            </a:pPr>
            <a:r>
              <a:rPr lang="en" sz="1300">
                <a:solidFill>
                  <a:srgbClr val="0F0F0F"/>
                </a:solidFill>
                <a:latin typeface="Poppins Medium"/>
                <a:ea typeface="Poppins Medium"/>
                <a:cs typeface="Poppins Medium"/>
                <a:sym typeface="Poppins Medium"/>
              </a:rPr>
              <a:t>Constraints, Assumptions or Expectations</a:t>
            </a:r>
            <a:endParaRPr sz="1300">
              <a:solidFill>
                <a:srgbClr val="0F0F0F"/>
              </a:solidFill>
              <a:latin typeface="Poppins Medium"/>
              <a:ea typeface="Poppins Medium"/>
              <a:cs typeface="Poppins Medium"/>
              <a:sym typeface="Poppins Medium"/>
            </a:endParaRPr>
          </a:p>
        </p:txBody>
      </p:sp>
      <p:sp>
        <p:nvSpPr>
          <p:cNvPr id="2249" name="Google Shape;2249;p258"/>
          <p:cNvSpPr txBox="1"/>
          <p:nvPr>
            <p:ph type="title"/>
          </p:nvPr>
        </p:nvSpPr>
        <p:spPr>
          <a:xfrm>
            <a:off x="1844400" y="2857125"/>
            <a:ext cx="54552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321A7C"/>
                </a:solidFill>
              </a:rPr>
              <a:t>Structure of a Good Prompt with an Example</a:t>
            </a:r>
            <a:endParaRPr sz="1600">
              <a:solidFill>
                <a:srgbClr val="321A7C"/>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sp>
        <p:nvSpPr>
          <p:cNvPr id="2254" name="Google Shape;2254;p259"/>
          <p:cNvSpPr txBox="1"/>
          <p:nvPr>
            <p:ph idx="4294967295" type="body"/>
          </p:nvPr>
        </p:nvSpPr>
        <p:spPr>
          <a:xfrm>
            <a:off x="229200" y="695600"/>
            <a:ext cx="8685600" cy="24087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When AI makes mistakes or can’t fix an defect or an compilation issue, then the debugging skills comes in handy. It can save a ton of time and frustration. </a:t>
            </a:r>
            <a:endParaRPr sz="1300">
              <a:solidFill>
                <a:srgbClr val="0F0F0F"/>
              </a:solidFill>
              <a:latin typeface="Poppins Medium"/>
              <a:ea typeface="Poppins Medium"/>
              <a:cs typeface="Poppins Medium"/>
              <a:sym typeface="Poppins Medium"/>
            </a:endParaRPr>
          </a:p>
          <a:p>
            <a:pPr indent="-311150" lvl="0" marL="457200" rtl="0" algn="l">
              <a:lnSpc>
                <a:spcPct val="15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AI models and tools are always evolving, they will make mistakes or hallucinate or may not know the answer, as they may not have seen that answer in their training data. In all these situations, AI debugging skills comes to the rescue.  </a:t>
            </a:r>
            <a:endParaRPr sz="1300">
              <a:solidFill>
                <a:srgbClr val="0F0F0F"/>
              </a:solidFill>
              <a:latin typeface="Poppins Medium"/>
              <a:ea typeface="Poppins Medium"/>
              <a:cs typeface="Poppins Medium"/>
              <a:sym typeface="Poppins Medium"/>
            </a:endParaRPr>
          </a:p>
          <a:p>
            <a:pPr indent="-311150" lvl="0" marL="457200" rtl="0" algn="l">
              <a:lnSpc>
                <a:spcPct val="15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AI debugging skills differentiate an average developer from a highly efficient developer. As slowly everyone migrate from coding done by humans to coding done by AI, debugging skills will become critical part of this trade.</a:t>
            </a:r>
            <a:endParaRPr sz="1300">
              <a:solidFill>
                <a:srgbClr val="0F0F0F"/>
              </a:solidFill>
              <a:latin typeface="Poppins Medium"/>
              <a:ea typeface="Poppins Medium"/>
              <a:cs typeface="Poppins Medium"/>
              <a:sym typeface="Poppins Medium"/>
            </a:endParaRPr>
          </a:p>
        </p:txBody>
      </p:sp>
      <p:sp>
        <p:nvSpPr>
          <p:cNvPr id="2255" name="Google Shape;2255;p259"/>
          <p:cNvSpPr txBox="1"/>
          <p:nvPr>
            <p:ph type="title"/>
          </p:nvPr>
        </p:nvSpPr>
        <p:spPr>
          <a:xfrm>
            <a:off x="46000" y="8407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Why debugging skills with AI is required?</a:t>
            </a:r>
            <a:endParaRPr sz="2100">
              <a:solidFill>
                <a:srgbClr val="321A7C"/>
              </a:solidFill>
            </a:endParaRPr>
          </a:p>
          <a:p>
            <a:pPr indent="0" lvl="0" marL="0" rtl="0" algn="l">
              <a:lnSpc>
                <a:spcPct val="150000"/>
              </a:lnSpc>
              <a:spcBef>
                <a:spcPts val="0"/>
              </a:spcBef>
              <a:spcAft>
                <a:spcPts val="0"/>
              </a:spcAft>
              <a:buNone/>
            </a:pPr>
            <a:r>
              <a:t/>
            </a:r>
            <a:endParaRPr sz="2100">
              <a:solidFill>
                <a:srgbClr val="321A7C"/>
              </a:solidFill>
            </a:endParaRPr>
          </a:p>
        </p:txBody>
      </p:sp>
      <p:sp>
        <p:nvSpPr>
          <p:cNvPr id="2256" name="Google Shape;2256;p259"/>
          <p:cNvSpPr txBox="1"/>
          <p:nvPr>
            <p:ph idx="4294967295" type="body"/>
          </p:nvPr>
        </p:nvSpPr>
        <p:spPr>
          <a:xfrm>
            <a:off x="170550" y="3587300"/>
            <a:ext cx="9009000" cy="10773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You develop the AI debugging skills by understanding and applying the best practices of debugging skills (Explained in next section).</a:t>
            </a:r>
            <a:endParaRPr sz="1300">
              <a:solidFill>
                <a:srgbClr val="0F0F0F"/>
              </a:solidFill>
              <a:latin typeface="Poppins Medium"/>
              <a:ea typeface="Poppins Medium"/>
              <a:cs typeface="Poppins Medium"/>
              <a:sym typeface="Poppins Medium"/>
            </a:endParaRPr>
          </a:p>
          <a:p>
            <a:pPr indent="-311150" lvl="0" marL="457200" rtl="0" algn="l">
              <a:lnSpc>
                <a:spcPct val="15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Our brain learns from repetition (deliberate practice). The more AI debugging skills you practice, the more proficient you become at it. </a:t>
            </a:r>
            <a:endParaRPr sz="1300">
              <a:solidFill>
                <a:srgbClr val="0F0F0F"/>
              </a:solidFill>
              <a:latin typeface="Poppins Medium"/>
              <a:ea typeface="Poppins Medium"/>
              <a:cs typeface="Poppins Medium"/>
              <a:sym typeface="Poppins Medium"/>
            </a:endParaRPr>
          </a:p>
        </p:txBody>
      </p:sp>
      <p:sp>
        <p:nvSpPr>
          <p:cNvPr id="2257" name="Google Shape;2257;p259"/>
          <p:cNvSpPr txBox="1"/>
          <p:nvPr>
            <p:ph type="title"/>
          </p:nvPr>
        </p:nvSpPr>
        <p:spPr>
          <a:xfrm>
            <a:off x="113475" y="3180505"/>
            <a:ext cx="8624400" cy="342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How to develop the debugging skills with AI?</a:t>
            </a:r>
            <a:endParaRPr sz="2100">
              <a:solidFill>
                <a:srgbClr val="321A7C"/>
              </a:solidFill>
            </a:endParaRPr>
          </a:p>
          <a:p>
            <a:pPr indent="0" lvl="0" marL="0" rtl="0" algn="l">
              <a:lnSpc>
                <a:spcPct val="150000"/>
              </a:lnSpc>
              <a:spcBef>
                <a:spcPts val="0"/>
              </a:spcBef>
              <a:spcAft>
                <a:spcPts val="0"/>
              </a:spcAft>
              <a:buNone/>
            </a:pPr>
            <a:r>
              <a:t/>
            </a:r>
            <a:endParaRPr sz="2100">
              <a:solidFill>
                <a:srgbClr val="321A7C"/>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260"/>
          <p:cNvSpPr txBox="1"/>
          <p:nvPr>
            <p:ph type="title"/>
          </p:nvPr>
        </p:nvSpPr>
        <p:spPr>
          <a:xfrm>
            <a:off x="114350" y="381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Best Practices of debugging skills with AI</a:t>
            </a:r>
            <a:endParaRPr sz="2100">
              <a:solidFill>
                <a:srgbClr val="321A7C"/>
              </a:solidFill>
            </a:endParaRPr>
          </a:p>
          <a:p>
            <a:pPr indent="0" lvl="0" marL="0" rtl="0" algn="l">
              <a:lnSpc>
                <a:spcPct val="150000"/>
              </a:lnSpc>
              <a:spcBef>
                <a:spcPts val="0"/>
              </a:spcBef>
              <a:spcAft>
                <a:spcPts val="0"/>
              </a:spcAft>
              <a:buNone/>
            </a:pPr>
            <a:r>
              <a:t/>
            </a:r>
            <a:endParaRPr sz="2100">
              <a:solidFill>
                <a:srgbClr val="321A7C"/>
              </a:solidFill>
            </a:endParaRPr>
          </a:p>
        </p:txBody>
      </p:sp>
      <p:sp>
        <p:nvSpPr>
          <p:cNvPr id="2263" name="Google Shape;2263;p260"/>
          <p:cNvSpPr txBox="1"/>
          <p:nvPr>
            <p:ph idx="4294967295" type="body"/>
          </p:nvPr>
        </p:nvSpPr>
        <p:spPr>
          <a:xfrm>
            <a:off x="228600" y="610350"/>
            <a:ext cx="8915400" cy="3335100"/>
          </a:xfrm>
          <a:prstGeom prst="rect">
            <a:avLst/>
          </a:prstGeom>
        </p:spPr>
        <p:txBody>
          <a:bodyPr anchorCtr="0" anchor="t" bIns="91425" lIns="91425" spcFirstLastPara="1" rIns="91425" wrap="square" tIns="91425">
            <a:noAutofit/>
          </a:bodyPr>
          <a:lstStyle/>
          <a:p>
            <a:pPr indent="-311150" lvl="0" marL="457200" rtl="0" algn="l">
              <a:lnSpc>
                <a:spcPct val="130000"/>
              </a:lnSpc>
              <a:spcBef>
                <a:spcPts val="0"/>
              </a:spcBef>
              <a:spcAft>
                <a:spcPts val="0"/>
              </a:spcAft>
              <a:buClr>
                <a:srgbClr val="0F0F0F"/>
              </a:buClr>
              <a:buSzPts val="1300"/>
              <a:buFont typeface="Poppins"/>
              <a:buAutoNum type="arabicPeriod"/>
            </a:pPr>
            <a:r>
              <a:rPr b="1" lang="en" sz="1300">
                <a:solidFill>
                  <a:srgbClr val="0F0F0F"/>
                </a:solidFill>
                <a:latin typeface="Poppins"/>
                <a:ea typeface="Poppins"/>
                <a:cs typeface="Poppins"/>
                <a:sym typeface="Poppins"/>
              </a:rPr>
              <a:t>Use the same principles of Prompt Engineering for debugging skills</a:t>
            </a:r>
            <a:endParaRPr b="1" sz="1300">
              <a:solidFill>
                <a:srgbClr val="0F0F0F"/>
              </a:solidFill>
              <a:latin typeface="Poppins"/>
              <a:ea typeface="Poppins"/>
              <a:cs typeface="Poppins"/>
              <a:sym typeface="Poppins"/>
            </a:endParaRPr>
          </a:p>
          <a:p>
            <a:pPr indent="-311150" lvl="1" marL="9144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Always start the debugging prompt with the Context (Project Background, Code, Technologies, etc.)</a:t>
            </a:r>
            <a:endParaRPr sz="1300">
              <a:solidFill>
                <a:srgbClr val="0F0F0F"/>
              </a:solidFill>
              <a:latin typeface="Poppins Medium"/>
              <a:ea typeface="Poppins Medium"/>
              <a:cs typeface="Poppins Medium"/>
              <a:sym typeface="Poppins Medium"/>
            </a:endParaRPr>
          </a:p>
          <a:p>
            <a:pPr indent="-311150" lvl="1" marL="9144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In the debugging prompt, provide the details of the error and the expected result.</a:t>
            </a:r>
            <a:endParaRPr sz="1300">
              <a:solidFill>
                <a:srgbClr val="0F0F0F"/>
              </a:solidFill>
              <a:latin typeface="Poppins Medium"/>
              <a:ea typeface="Poppins Medium"/>
              <a:cs typeface="Poppins Medium"/>
              <a:sym typeface="Poppins Medium"/>
            </a:endParaRPr>
          </a:p>
          <a:p>
            <a:pPr indent="-311150" lvl="0" marL="457200" rtl="0" algn="l">
              <a:lnSpc>
                <a:spcPct val="130000"/>
              </a:lnSpc>
              <a:spcBef>
                <a:spcPts val="0"/>
              </a:spcBef>
              <a:spcAft>
                <a:spcPts val="0"/>
              </a:spcAft>
              <a:buClr>
                <a:srgbClr val="0F0F0F"/>
              </a:buClr>
              <a:buSzPts val="1300"/>
              <a:buFont typeface="Poppins"/>
              <a:buAutoNum type="arabicPeriod"/>
            </a:pPr>
            <a:r>
              <a:rPr b="1" lang="en" sz="1300">
                <a:solidFill>
                  <a:srgbClr val="0F0F0F"/>
                </a:solidFill>
                <a:latin typeface="Poppins"/>
                <a:ea typeface="Poppins"/>
                <a:cs typeface="Poppins"/>
                <a:sym typeface="Poppins"/>
              </a:rPr>
              <a:t>Provide the relevant error messages to the AI</a:t>
            </a:r>
            <a:endParaRPr b="1" sz="1300">
              <a:solidFill>
                <a:srgbClr val="0F0F0F"/>
              </a:solidFill>
              <a:latin typeface="Poppins"/>
              <a:ea typeface="Poppins"/>
              <a:cs typeface="Poppins"/>
              <a:sym typeface="Poppins"/>
            </a:endParaRPr>
          </a:p>
          <a:p>
            <a:pPr indent="-311150" lvl="1" marL="9144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Let the tools read all the errors by itself, if this functionality is not supported by the AI tool, then copy and paste the error manually in the AI prompt.</a:t>
            </a:r>
            <a:endParaRPr sz="1300">
              <a:solidFill>
                <a:srgbClr val="0F0F0F"/>
              </a:solidFill>
              <a:latin typeface="Poppins Medium"/>
              <a:ea typeface="Poppins Medium"/>
              <a:cs typeface="Poppins Medium"/>
              <a:sym typeface="Poppins Medium"/>
            </a:endParaRPr>
          </a:p>
          <a:p>
            <a:pPr indent="-311150" lvl="1" marL="9144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In rare cases, if the error logs can’t be copied directly into the AI tool, then take the screenshot of the error logs and attach it with the debugging prompt. Explicitly ask the AI to read the errors from the attached screenshot of the error logs.</a:t>
            </a:r>
            <a:endParaRPr sz="1300">
              <a:solidFill>
                <a:srgbClr val="0F0F0F"/>
              </a:solidFill>
              <a:latin typeface="Poppins Medium"/>
              <a:ea typeface="Poppins Medium"/>
              <a:cs typeface="Poppins Medium"/>
              <a:sym typeface="Poppins Medium"/>
            </a:endParaRPr>
          </a:p>
          <a:p>
            <a:pPr indent="-311150" lvl="0" marL="457200" rtl="0" algn="l">
              <a:lnSpc>
                <a:spcPct val="130000"/>
              </a:lnSpc>
              <a:spcBef>
                <a:spcPts val="0"/>
              </a:spcBef>
              <a:spcAft>
                <a:spcPts val="0"/>
              </a:spcAft>
              <a:buClr>
                <a:srgbClr val="0F0F0F"/>
              </a:buClr>
              <a:buSzPts val="1300"/>
              <a:buFont typeface="Poppins"/>
              <a:buAutoNum type="arabicPeriod"/>
            </a:pPr>
            <a:r>
              <a:rPr b="1" lang="en" sz="1300">
                <a:solidFill>
                  <a:srgbClr val="0F0F0F"/>
                </a:solidFill>
                <a:latin typeface="Poppins"/>
                <a:ea typeface="Poppins"/>
                <a:cs typeface="Poppins"/>
                <a:sym typeface="Poppins"/>
              </a:rPr>
              <a:t>Fix One Error at a Time</a:t>
            </a:r>
            <a:endParaRPr b="1" sz="1300">
              <a:solidFill>
                <a:srgbClr val="0F0F0F"/>
              </a:solidFill>
              <a:latin typeface="Poppins"/>
              <a:ea typeface="Poppins"/>
              <a:cs typeface="Poppins"/>
              <a:sym typeface="Poppins"/>
            </a:endParaRPr>
          </a:p>
          <a:p>
            <a:pPr indent="-311150" lvl="1" marL="9144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As a best practice, it is recommended to fix one error at a time. Otherwise, AI might get confuse and may not produce the best results. </a:t>
            </a:r>
            <a:endParaRPr sz="1300">
              <a:solidFill>
                <a:srgbClr val="0F0F0F"/>
              </a:solidFill>
              <a:latin typeface="Poppins Medium"/>
              <a:ea typeface="Poppins Medium"/>
              <a:cs typeface="Poppins Medium"/>
              <a:sym typeface="Poppins Medium"/>
            </a:endParaRPr>
          </a:p>
          <a:p>
            <a:pPr indent="-311150" lvl="1" marL="9144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If there are many different types of errors, then select the most important error first, then ask the AI to fix that one error at a time. Repeat the process with one error at a time, until all errors are fixed.</a:t>
            </a:r>
            <a:endParaRPr sz="1300">
              <a:solidFill>
                <a:srgbClr val="0F0F0F"/>
              </a:solidFill>
              <a:latin typeface="Poppins Medium"/>
              <a:ea typeface="Poppins Medium"/>
              <a:cs typeface="Poppins Medium"/>
              <a:sym typeface="Poppins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7" name="Shape 2267"/>
        <p:cNvGrpSpPr/>
        <p:nvPr/>
      </p:nvGrpSpPr>
      <p:grpSpPr>
        <a:xfrm>
          <a:off x="0" y="0"/>
          <a:ext cx="0" cy="0"/>
          <a:chOff x="0" y="0"/>
          <a:chExt cx="0" cy="0"/>
        </a:xfrm>
      </p:grpSpPr>
      <p:sp>
        <p:nvSpPr>
          <p:cNvPr id="2268" name="Google Shape;2268;p261"/>
          <p:cNvSpPr txBox="1"/>
          <p:nvPr>
            <p:ph type="title"/>
          </p:nvPr>
        </p:nvSpPr>
        <p:spPr>
          <a:xfrm>
            <a:off x="114350" y="381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Best Practices of debugging skills with AI - Cont’</a:t>
            </a:r>
            <a:endParaRPr sz="2100">
              <a:solidFill>
                <a:srgbClr val="321A7C"/>
              </a:solidFill>
            </a:endParaRPr>
          </a:p>
          <a:p>
            <a:pPr indent="0" lvl="0" marL="0" rtl="0" algn="l">
              <a:lnSpc>
                <a:spcPct val="150000"/>
              </a:lnSpc>
              <a:spcBef>
                <a:spcPts val="0"/>
              </a:spcBef>
              <a:spcAft>
                <a:spcPts val="0"/>
              </a:spcAft>
              <a:buNone/>
            </a:pPr>
            <a:r>
              <a:t/>
            </a:r>
            <a:endParaRPr sz="2100">
              <a:solidFill>
                <a:srgbClr val="321A7C"/>
              </a:solidFill>
            </a:endParaRPr>
          </a:p>
        </p:txBody>
      </p:sp>
      <p:sp>
        <p:nvSpPr>
          <p:cNvPr id="2269" name="Google Shape;2269;p261"/>
          <p:cNvSpPr txBox="1"/>
          <p:nvPr>
            <p:ph idx="4294967295" type="body"/>
          </p:nvPr>
        </p:nvSpPr>
        <p:spPr>
          <a:xfrm>
            <a:off x="267950" y="547100"/>
            <a:ext cx="8793300" cy="4191900"/>
          </a:xfrm>
          <a:prstGeom prst="rect">
            <a:avLst/>
          </a:prstGeom>
        </p:spPr>
        <p:txBody>
          <a:bodyPr anchorCtr="0" anchor="t" bIns="91425" lIns="91425" spcFirstLastPara="1" rIns="91425" wrap="square" tIns="91425">
            <a:noAutofit/>
          </a:bodyPr>
          <a:lstStyle/>
          <a:p>
            <a:pPr indent="-311150" lvl="0" marL="457200" rtl="0" algn="l">
              <a:lnSpc>
                <a:spcPct val="125000"/>
              </a:lnSpc>
              <a:spcBef>
                <a:spcPts val="0"/>
              </a:spcBef>
              <a:spcAft>
                <a:spcPts val="0"/>
              </a:spcAft>
              <a:buClr>
                <a:srgbClr val="0F0F0F"/>
              </a:buClr>
              <a:buSzPts val="1300"/>
              <a:buFont typeface="Poppins"/>
              <a:buAutoNum type="arabicPeriod" startAt="4"/>
            </a:pPr>
            <a:r>
              <a:rPr b="1" lang="en" sz="1300">
                <a:solidFill>
                  <a:srgbClr val="0F0F0F"/>
                </a:solidFill>
                <a:latin typeface="Poppins"/>
                <a:ea typeface="Poppins"/>
                <a:cs typeface="Poppins"/>
                <a:sym typeface="Poppins"/>
              </a:rPr>
              <a:t>Debugging is all about Experimentation, Iteration and Patience</a:t>
            </a:r>
            <a:endParaRPr b="1" sz="1300">
              <a:solidFill>
                <a:srgbClr val="0F0F0F"/>
              </a:solidFill>
              <a:latin typeface="Poppins"/>
              <a:ea typeface="Poppins"/>
              <a:cs typeface="Poppins"/>
              <a:sym typeface="Poppins"/>
            </a:endParaRPr>
          </a:p>
          <a:p>
            <a:pPr indent="-311150" lvl="1" marL="914400" rtl="0" algn="l">
              <a:lnSpc>
                <a:spcPct val="125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If an error is not fixed in one shot prompt, always try with different variations, like providing more context or providing extra details about the error.</a:t>
            </a:r>
            <a:endParaRPr sz="1300">
              <a:solidFill>
                <a:srgbClr val="0F0F0F"/>
              </a:solidFill>
              <a:latin typeface="Poppins Medium"/>
              <a:ea typeface="Poppins Medium"/>
              <a:cs typeface="Poppins Medium"/>
              <a:sym typeface="Poppins Medium"/>
            </a:endParaRPr>
          </a:p>
          <a:p>
            <a:pPr indent="-311150" lvl="1" marL="914400" rtl="0" algn="l">
              <a:lnSpc>
                <a:spcPct val="125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If AI is not able to fix the errors by itself, then provide the AI with your suggestions, on how to fix the error or What you think, could be the solution. </a:t>
            </a:r>
            <a:endParaRPr sz="1300">
              <a:solidFill>
                <a:srgbClr val="0F0F0F"/>
              </a:solidFill>
              <a:latin typeface="Poppins Medium"/>
              <a:ea typeface="Poppins Medium"/>
              <a:cs typeface="Poppins Medium"/>
              <a:sym typeface="Poppins Medium"/>
            </a:endParaRPr>
          </a:p>
          <a:p>
            <a:pPr indent="-311150" lvl="1" marL="914400" rtl="0" algn="l">
              <a:lnSpc>
                <a:spcPct val="125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Ask the AI to search the web, in order to find the solution to the error, if this functionality is not supported by the AI tool, then you manually research the possible solutions, and copy and paste the solutions from web into the AI prompt. </a:t>
            </a:r>
            <a:endParaRPr sz="1300">
              <a:solidFill>
                <a:srgbClr val="0F0F0F"/>
              </a:solidFill>
              <a:latin typeface="Poppins Medium"/>
              <a:ea typeface="Poppins Medium"/>
              <a:cs typeface="Poppins Medium"/>
              <a:sym typeface="Poppins Medium"/>
            </a:endParaRPr>
          </a:p>
          <a:p>
            <a:pPr indent="-311150" lvl="0" marL="457200" rtl="0" algn="l">
              <a:lnSpc>
                <a:spcPct val="125000"/>
              </a:lnSpc>
              <a:spcBef>
                <a:spcPts val="0"/>
              </a:spcBef>
              <a:spcAft>
                <a:spcPts val="0"/>
              </a:spcAft>
              <a:buClr>
                <a:srgbClr val="0F0F0F"/>
              </a:buClr>
              <a:buSzPts val="1300"/>
              <a:buFont typeface="Poppins"/>
              <a:buAutoNum type="arabicPeriod" startAt="4"/>
            </a:pPr>
            <a:r>
              <a:rPr b="1" lang="en" sz="1300">
                <a:solidFill>
                  <a:srgbClr val="0F0F0F"/>
                </a:solidFill>
                <a:latin typeface="Poppins"/>
                <a:ea typeface="Poppins"/>
                <a:cs typeface="Poppins"/>
                <a:sym typeface="Poppins"/>
              </a:rPr>
              <a:t>Try With Different AI Model</a:t>
            </a:r>
            <a:endParaRPr b="1" sz="1300">
              <a:solidFill>
                <a:srgbClr val="0F0F0F"/>
              </a:solidFill>
              <a:latin typeface="Poppins"/>
              <a:ea typeface="Poppins"/>
              <a:cs typeface="Poppins"/>
              <a:sym typeface="Poppins"/>
            </a:endParaRPr>
          </a:p>
          <a:p>
            <a:pPr indent="-311150" lvl="1" marL="914400" rtl="0" algn="l">
              <a:lnSpc>
                <a:spcPct val="125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There is possibility that the AI model you are using may have not seen the error in its training data, hence it may not be able to fix the error. Either try using a latest AI model or try to use a different AI model from a different provider, which might have seen this error in its training data. </a:t>
            </a:r>
            <a:endParaRPr sz="1300">
              <a:solidFill>
                <a:srgbClr val="0F0F0F"/>
              </a:solidFill>
              <a:latin typeface="Poppins Medium"/>
              <a:ea typeface="Poppins Medium"/>
              <a:cs typeface="Poppins Medium"/>
              <a:sym typeface="Poppins Medium"/>
            </a:endParaRPr>
          </a:p>
          <a:p>
            <a:pPr indent="-311150" lvl="0" marL="457200" rtl="0" algn="l">
              <a:lnSpc>
                <a:spcPct val="125000"/>
              </a:lnSpc>
              <a:spcBef>
                <a:spcPts val="0"/>
              </a:spcBef>
              <a:spcAft>
                <a:spcPts val="0"/>
              </a:spcAft>
              <a:buClr>
                <a:srgbClr val="0F0F0F"/>
              </a:buClr>
              <a:buSzPts val="1300"/>
              <a:buFont typeface="Poppins"/>
              <a:buAutoNum type="arabicPeriod" startAt="4"/>
            </a:pPr>
            <a:r>
              <a:rPr b="1" lang="en" sz="1300">
                <a:solidFill>
                  <a:srgbClr val="0F0F0F"/>
                </a:solidFill>
                <a:latin typeface="Poppins"/>
                <a:ea typeface="Poppins"/>
                <a:cs typeface="Poppins"/>
                <a:sym typeface="Poppins"/>
              </a:rPr>
              <a:t>Try The Old Way - GOOGLE IT</a:t>
            </a:r>
            <a:endParaRPr b="1" sz="1300">
              <a:solidFill>
                <a:srgbClr val="0F0F0F"/>
              </a:solidFill>
              <a:latin typeface="Poppins"/>
              <a:ea typeface="Poppins"/>
              <a:cs typeface="Poppins"/>
              <a:sym typeface="Poppins"/>
            </a:endParaRPr>
          </a:p>
          <a:p>
            <a:pPr indent="-311150" lvl="1" marL="914400" rtl="0" algn="l">
              <a:lnSpc>
                <a:spcPct val="125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If No AI Model works, then try the old Google approach. Copy and paste the error in google and try to find the solutions online. There is possibility, that the error you encountered is very new and no AI Model is trained on that type of error. </a:t>
            </a:r>
            <a:endParaRPr sz="1300">
              <a:solidFill>
                <a:srgbClr val="0F0F0F"/>
              </a:solidFill>
              <a:latin typeface="Poppins Medium"/>
              <a:ea typeface="Poppins Medium"/>
              <a:cs typeface="Poppins Medium"/>
              <a:sym typeface="Poppi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2" name="Shape 2132"/>
        <p:cNvGrpSpPr/>
        <p:nvPr/>
      </p:nvGrpSpPr>
      <p:grpSpPr>
        <a:xfrm>
          <a:off x="0" y="0"/>
          <a:ext cx="0" cy="0"/>
          <a:chOff x="0" y="0"/>
          <a:chExt cx="0" cy="0"/>
        </a:xfrm>
      </p:grpSpPr>
      <p:sp>
        <p:nvSpPr>
          <p:cNvPr id="2133" name="Google Shape;2133;p244"/>
          <p:cNvSpPr txBox="1"/>
          <p:nvPr>
            <p:ph idx="4294967295" type="body"/>
          </p:nvPr>
        </p:nvSpPr>
        <p:spPr>
          <a:xfrm>
            <a:off x="366775" y="766200"/>
            <a:ext cx="8850600" cy="41913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Industry Sneak Peak - AI Adoption Journey of Amazon, Microsoft, Meta/Facebook, etc.</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How AI will transform </a:t>
            </a:r>
            <a:r>
              <a:rPr lang="en" sz="1300">
                <a:latin typeface="Poppins"/>
                <a:ea typeface="Poppins"/>
                <a:cs typeface="Poppins"/>
                <a:sym typeface="Poppins"/>
              </a:rPr>
              <a:t>the Software Engineering landscape? (4 Pillars of Transformation)</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Areas of Impact and New Ways to Working in Software Engineering with AI</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What is Vibe Coding with AI?</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New AI Skills required to adapt to new ways of working in Software Engineering</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Prompt Engineering Best Practices for Effective Code Generation</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Prompt Components and Structure. Real world Prompt Examples.</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Introduction to Debugging Skills to work with AI</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Best Practices of Debugging Skills with AI</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Introduction to AI Hallucinations (What?, Why?, How?)</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How to validate AI’s work and Checking for AI Hallucinations?</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Best Practices to reduce AI Hallucinations and Improve Code Quality</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Guard Rails and Points of Cautions when working with AI</a:t>
            </a:r>
            <a:endParaRPr sz="1300">
              <a:latin typeface="Poppins"/>
              <a:ea typeface="Poppins"/>
              <a:cs typeface="Poppins"/>
              <a:sym typeface="Poppins"/>
            </a:endParaRPr>
          </a:p>
        </p:txBody>
      </p:sp>
      <p:sp>
        <p:nvSpPr>
          <p:cNvPr id="2134" name="Google Shape;2134;p244"/>
          <p:cNvSpPr txBox="1"/>
          <p:nvPr>
            <p:ph type="title"/>
          </p:nvPr>
        </p:nvSpPr>
        <p:spPr>
          <a:xfrm>
            <a:off x="789150" y="126650"/>
            <a:ext cx="75657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Introduction to AI Standards and Best Practices - Part 1</a:t>
            </a:r>
            <a:endParaRPr sz="2300">
              <a:solidFill>
                <a:srgbClr val="321A7C"/>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3" name="Shape 2273"/>
        <p:cNvGrpSpPr/>
        <p:nvPr/>
      </p:nvGrpSpPr>
      <p:grpSpPr>
        <a:xfrm>
          <a:off x="0" y="0"/>
          <a:ext cx="0" cy="0"/>
          <a:chOff x="0" y="0"/>
          <a:chExt cx="0" cy="0"/>
        </a:xfrm>
      </p:grpSpPr>
      <p:sp>
        <p:nvSpPr>
          <p:cNvPr id="2274" name="Google Shape;2274;p262"/>
          <p:cNvSpPr txBox="1"/>
          <p:nvPr>
            <p:ph type="title"/>
          </p:nvPr>
        </p:nvSpPr>
        <p:spPr>
          <a:xfrm>
            <a:off x="259800" y="22395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300">
                <a:solidFill>
                  <a:srgbClr val="321A7C"/>
                </a:solidFill>
              </a:rPr>
              <a:t>Validating AI’s work and Checking for AI Hallucinations </a:t>
            </a:r>
            <a:endParaRPr sz="2300">
              <a:solidFill>
                <a:srgbClr val="321A7C"/>
              </a:solidFill>
            </a:endParaRPr>
          </a:p>
          <a:p>
            <a:pPr indent="0" lvl="0" marL="0" rtl="0" algn="l">
              <a:lnSpc>
                <a:spcPct val="150000"/>
              </a:lnSpc>
              <a:spcBef>
                <a:spcPts val="0"/>
              </a:spcBef>
              <a:spcAft>
                <a:spcPts val="0"/>
              </a:spcAft>
              <a:buNone/>
            </a:pPr>
            <a:r>
              <a:t/>
            </a:r>
            <a:endParaRPr sz="2300">
              <a:solidFill>
                <a:srgbClr val="321A7C"/>
              </a:solidFill>
            </a:endParaRPr>
          </a:p>
        </p:txBody>
      </p:sp>
      <p:sp>
        <p:nvSpPr>
          <p:cNvPr id="2275" name="Google Shape;2275;p262"/>
          <p:cNvSpPr txBox="1"/>
          <p:nvPr>
            <p:ph idx="4294967295" type="body"/>
          </p:nvPr>
        </p:nvSpPr>
        <p:spPr>
          <a:xfrm>
            <a:off x="602950" y="1055800"/>
            <a:ext cx="7530900" cy="2213100"/>
          </a:xfrm>
          <a:prstGeom prst="rect">
            <a:avLst/>
          </a:prstGeom>
        </p:spPr>
        <p:txBody>
          <a:bodyPr anchorCtr="0" anchor="t" bIns="91425" lIns="91425" spcFirstLastPara="1" rIns="91425" wrap="square" tIns="91425">
            <a:noAutofit/>
          </a:bodyPr>
          <a:lstStyle/>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What is AI hallucination? </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Why AI hallucinate?</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Examples of AI hallucinations in Code Generation</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Impact of language maturity on AI hallucination</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Impact of Task Complexity on AI hallucination</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How to validate AI’s work and check for hallucinations?</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How to reduce AI’s hallucinations and Improve Code Quality</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Summary of AI hallucination and its remediation  </a:t>
            </a:r>
            <a:endParaRPr sz="1600">
              <a:latin typeface="Poppins Medium"/>
              <a:ea typeface="Poppins Medium"/>
              <a:cs typeface="Poppins Medium"/>
              <a:sym typeface="Poppins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9" name="Shape 2279"/>
        <p:cNvGrpSpPr/>
        <p:nvPr/>
      </p:nvGrpSpPr>
      <p:grpSpPr>
        <a:xfrm>
          <a:off x="0" y="0"/>
          <a:ext cx="0" cy="0"/>
          <a:chOff x="0" y="0"/>
          <a:chExt cx="0" cy="0"/>
        </a:xfrm>
      </p:grpSpPr>
      <p:sp>
        <p:nvSpPr>
          <p:cNvPr id="2280" name="Google Shape;2280;p263"/>
          <p:cNvSpPr txBox="1"/>
          <p:nvPr>
            <p:ph type="title"/>
          </p:nvPr>
        </p:nvSpPr>
        <p:spPr>
          <a:xfrm>
            <a:off x="46000" y="8407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What is AI hallucination?</a:t>
            </a:r>
            <a:endParaRPr sz="2100">
              <a:solidFill>
                <a:srgbClr val="321A7C"/>
              </a:solidFill>
            </a:endParaRPr>
          </a:p>
          <a:p>
            <a:pPr indent="0" lvl="0" marL="0" rtl="0" algn="l">
              <a:lnSpc>
                <a:spcPct val="150000"/>
              </a:lnSpc>
              <a:spcBef>
                <a:spcPts val="0"/>
              </a:spcBef>
              <a:spcAft>
                <a:spcPts val="0"/>
              </a:spcAft>
              <a:buNone/>
            </a:pPr>
            <a:r>
              <a:t/>
            </a:r>
            <a:endParaRPr sz="2100">
              <a:solidFill>
                <a:srgbClr val="321A7C"/>
              </a:solidFill>
            </a:endParaRPr>
          </a:p>
        </p:txBody>
      </p:sp>
      <p:sp>
        <p:nvSpPr>
          <p:cNvPr id="2281" name="Google Shape;2281;p263"/>
          <p:cNvSpPr txBox="1"/>
          <p:nvPr>
            <p:ph idx="4294967295" type="body"/>
          </p:nvPr>
        </p:nvSpPr>
        <p:spPr>
          <a:xfrm>
            <a:off x="515575" y="527300"/>
            <a:ext cx="8450100" cy="4385100"/>
          </a:xfrm>
          <a:prstGeom prst="rect">
            <a:avLst/>
          </a:prstGeom>
        </p:spPr>
        <p:txBody>
          <a:bodyPr anchorCtr="0" anchor="t" bIns="91425" lIns="91425" spcFirstLastPara="1" rIns="91425" wrap="square" tIns="91425">
            <a:noAutofit/>
          </a:bodyPr>
          <a:lstStyle/>
          <a:p>
            <a:pPr indent="0" lvl="0" marL="0" rtl="0" algn="l">
              <a:lnSpc>
                <a:spcPct val="120000"/>
              </a:lnSpc>
              <a:spcBef>
                <a:spcPts val="1200"/>
              </a:spcBef>
              <a:spcAft>
                <a:spcPts val="0"/>
              </a:spcAft>
              <a:buNone/>
            </a:pPr>
            <a:r>
              <a:rPr b="1" lang="en" sz="1400">
                <a:solidFill>
                  <a:srgbClr val="000000"/>
                </a:solidFill>
                <a:latin typeface="Poppins"/>
                <a:ea typeface="Poppins"/>
                <a:cs typeface="Poppins"/>
                <a:sym typeface="Poppins"/>
              </a:rPr>
              <a:t>Formal or Technical Definitions</a:t>
            </a:r>
            <a:endParaRPr b="1" sz="1400">
              <a:solidFill>
                <a:srgbClr val="000000"/>
              </a:solidFill>
              <a:latin typeface="Poppins"/>
              <a:ea typeface="Poppins"/>
              <a:cs typeface="Poppins"/>
              <a:sym typeface="Poppins"/>
            </a:endParaRPr>
          </a:p>
          <a:p>
            <a:pPr indent="-317500" lvl="0" marL="457200" rtl="0" algn="l">
              <a:lnSpc>
                <a:spcPct val="120000"/>
              </a:lnSpc>
              <a:spcBef>
                <a:spcPts val="120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AI hallucination refers to instances when an artificial intelligence system generates outputs such as text, images, data, or code, that are not grounded in reality or factual accuracy, despite appearing logical.</a:t>
            </a:r>
            <a:endParaRPr sz="1400">
              <a:solidFill>
                <a:srgbClr val="000000"/>
              </a:solidFill>
              <a:latin typeface="Poppins Medium"/>
              <a:ea typeface="Poppins Medium"/>
              <a:cs typeface="Poppins Medium"/>
              <a:sym typeface="Poppins Medium"/>
            </a:endParaRPr>
          </a:p>
          <a:p>
            <a:pPr indent="-317500" lvl="0" marL="457200" rtl="0" algn="l">
              <a:lnSpc>
                <a:spcPct val="12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A phenomenon where AI models produce false or misleading information due to limitations in their understanding or training data, despite presenting it as credible.</a:t>
            </a:r>
            <a:endParaRPr sz="1400">
              <a:solidFill>
                <a:srgbClr val="000000"/>
              </a:solidFill>
              <a:latin typeface="Poppins Medium"/>
              <a:ea typeface="Poppins Medium"/>
              <a:cs typeface="Poppins Medium"/>
              <a:sym typeface="Poppins Medium"/>
            </a:endParaRPr>
          </a:p>
          <a:p>
            <a:pPr indent="0" lvl="0" marL="0" rtl="0" algn="l">
              <a:lnSpc>
                <a:spcPct val="120000"/>
              </a:lnSpc>
              <a:spcBef>
                <a:spcPts val="1200"/>
              </a:spcBef>
              <a:spcAft>
                <a:spcPts val="0"/>
              </a:spcAft>
              <a:buNone/>
            </a:pPr>
            <a:r>
              <a:rPr b="1" lang="en" sz="1400">
                <a:solidFill>
                  <a:srgbClr val="000000"/>
                </a:solidFill>
                <a:latin typeface="Poppins"/>
                <a:ea typeface="Poppins"/>
                <a:cs typeface="Poppins"/>
                <a:sym typeface="Poppins"/>
              </a:rPr>
              <a:t>General Common Definitions</a:t>
            </a:r>
            <a:endParaRPr b="1" sz="1400">
              <a:solidFill>
                <a:srgbClr val="000000"/>
              </a:solidFill>
              <a:latin typeface="Poppins"/>
              <a:ea typeface="Poppins"/>
              <a:cs typeface="Poppins"/>
              <a:sym typeface="Poppins"/>
            </a:endParaRPr>
          </a:p>
          <a:p>
            <a:pPr indent="-317500" lvl="0" marL="457200" rtl="0" algn="l">
              <a:lnSpc>
                <a:spcPct val="120000"/>
              </a:lnSpc>
              <a:spcBef>
                <a:spcPts val="1200"/>
              </a:spcBef>
              <a:spcAft>
                <a:spcPts val="0"/>
              </a:spcAft>
              <a:buClr>
                <a:srgbClr val="000000"/>
              </a:buClr>
              <a:buSzPts val="1400"/>
              <a:buFont typeface="Arial"/>
              <a:buChar char="●"/>
            </a:pPr>
            <a:r>
              <a:rPr lang="en" sz="1400">
                <a:solidFill>
                  <a:srgbClr val="000000"/>
                </a:solidFill>
                <a:latin typeface="Poppins Medium"/>
                <a:ea typeface="Poppins Medium"/>
                <a:cs typeface="Poppins Medium"/>
                <a:sym typeface="Poppins Medium"/>
              </a:rPr>
              <a:t>Imagine asking a robot a question, and it gives you an answer that seems legit, but it just totally guessed, this is what we call hallucination.</a:t>
            </a:r>
            <a:endParaRPr sz="1400">
              <a:solidFill>
                <a:srgbClr val="000000"/>
              </a:solidFill>
              <a:latin typeface="Poppins Medium"/>
              <a:ea typeface="Poppins Medium"/>
              <a:cs typeface="Poppins Medium"/>
              <a:sym typeface="Poppins Medium"/>
            </a:endParaRPr>
          </a:p>
          <a:p>
            <a:pPr indent="-317500" lvl="0" marL="457200" rtl="0" algn="l">
              <a:lnSpc>
                <a:spcPct val="12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It’s like when an AI "makes stuff up" confidently, giving answers or creating things that sound or look right but aren’t true at all.</a:t>
            </a:r>
            <a:endParaRPr sz="1400">
              <a:solidFill>
                <a:srgbClr val="000000"/>
              </a:solidFill>
              <a:latin typeface="Poppins Medium"/>
              <a:ea typeface="Poppins Medium"/>
              <a:cs typeface="Poppins Medium"/>
              <a:sym typeface="Poppins Medium"/>
            </a:endParaRPr>
          </a:p>
          <a:p>
            <a:pPr indent="-317500" lvl="0" marL="457200" rtl="0" algn="l">
              <a:lnSpc>
                <a:spcPct val="12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It’s as if the AI is daydreaming or imagining things that don’t exist, blending creativity with a lack of reality checking.</a:t>
            </a:r>
            <a:endParaRPr sz="1400">
              <a:solidFill>
                <a:srgbClr val="000000"/>
              </a:solidFill>
              <a:latin typeface="Poppins Medium"/>
              <a:ea typeface="Poppins Medium"/>
              <a:cs typeface="Poppins Medium"/>
              <a:sym typeface="Poppins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5" name="Shape 2285"/>
        <p:cNvGrpSpPr/>
        <p:nvPr/>
      </p:nvGrpSpPr>
      <p:grpSpPr>
        <a:xfrm>
          <a:off x="0" y="0"/>
          <a:ext cx="0" cy="0"/>
          <a:chOff x="0" y="0"/>
          <a:chExt cx="0" cy="0"/>
        </a:xfrm>
      </p:grpSpPr>
      <p:sp>
        <p:nvSpPr>
          <p:cNvPr id="2286" name="Google Shape;2286;p264"/>
          <p:cNvSpPr txBox="1"/>
          <p:nvPr>
            <p:ph type="title"/>
          </p:nvPr>
        </p:nvSpPr>
        <p:spPr>
          <a:xfrm>
            <a:off x="46000" y="8407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Why AI hallucinate?</a:t>
            </a:r>
            <a:endParaRPr sz="2100">
              <a:solidFill>
                <a:srgbClr val="321A7C"/>
              </a:solidFill>
            </a:endParaRPr>
          </a:p>
          <a:p>
            <a:pPr indent="0" lvl="0" marL="0" rtl="0" algn="ctr">
              <a:lnSpc>
                <a:spcPct val="150000"/>
              </a:lnSpc>
              <a:spcBef>
                <a:spcPts val="0"/>
              </a:spcBef>
              <a:spcAft>
                <a:spcPts val="0"/>
              </a:spcAft>
              <a:buNone/>
            </a:pPr>
            <a:r>
              <a:t/>
            </a:r>
            <a:endParaRPr sz="2100">
              <a:solidFill>
                <a:srgbClr val="321A7C"/>
              </a:solidFill>
            </a:endParaRPr>
          </a:p>
        </p:txBody>
      </p:sp>
      <p:sp>
        <p:nvSpPr>
          <p:cNvPr id="2287" name="Google Shape;2287;p264"/>
          <p:cNvSpPr txBox="1"/>
          <p:nvPr>
            <p:ph idx="4294967295" type="body"/>
          </p:nvPr>
        </p:nvSpPr>
        <p:spPr>
          <a:xfrm>
            <a:off x="15400" y="866775"/>
            <a:ext cx="8685600" cy="24087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b="1" lang="en" sz="1500">
                <a:solidFill>
                  <a:srgbClr val="0F0F0F"/>
                </a:solidFill>
                <a:latin typeface="Poppins"/>
                <a:ea typeface="Poppins"/>
                <a:cs typeface="Poppins"/>
                <a:sym typeface="Poppins"/>
              </a:rPr>
              <a:t>AI hallucinate because of the following 3 major reasons</a:t>
            </a:r>
            <a:endParaRPr b="1" sz="1500">
              <a:solidFill>
                <a:srgbClr val="0F0F0F"/>
              </a:solidFill>
              <a:latin typeface="Poppins"/>
              <a:ea typeface="Poppins"/>
              <a:cs typeface="Poppins"/>
              <a:sym typeface="Poppins"/>
            </a:endParaRPr>
          </a:p>
          <a:p>
            <a:pPr indent="-323850" lvl="1" marL="914400" rtl="0" algn="l">
              <a:lnSpc>
                <a:spcPct val="150000"/>
              </a:lnSpc>
              <a:spcBef>
                <a:spcPts val="0"/>
              </a:spcBef>
              <a:spcAft>
                <a:spcPts val="0"/>
              </a:spcAft>
              <a:buClr>
                <a:srgbClr val="0F0F0F"/>
              </a:buClr>
              <a:buSzPts val="1500"/>
              <a:buFont typeface="Poppins"/>
              <a:buAutoNum type="arabicPeriod"/>
            </a:pPr>
            <a:r>
              <a:rPr b="1" lang="en" sz="1500">
                <a:solidFill>
                  <a:srgbClr val="000000"/>
                </a:solidFill>
                <a:latin typeface="Poppins"/>
                <a:ea typeface="Poppins"/>
                <a:cs typeface="Poppins"/>
                <a:sym typeface="Poppins"/>
              </a:rPr>
              <a:t>Insufficient or Biased Training Data: </a:t>
            </a:r>
            <a:r>
              <a:rPr lang="en" sz="1500">
                <a:solidFill>
                  <a:srgbClr val="000000"/>
                </a:solidFill>
                <a:latin typeface="Poppins Medium"/>
                <a:ea typeface="Poppins Medium"/>
                <a:cs typeface="Poppins Medium"/>
                <a:sym typeface="Poppins Medium"/>
              </a:rPr>
              <a:t>If the data used to train the AI is limited, biased, or contains inaccuracies, the AI may learn incorrect patterns or make flawed assumptions.</a:t>
            </a:r>
            <a:endParaRPr sz="1500">
              <a:solidFill>
                <a:srgbClr val="000000"/>
              </a:solidFill>
              <a:latin typeface="Poppins Medium"/>
              <a:ea typeface="Poppins Medium"/>
              <a:cs typeface="Poppins Medium"/>
              <a:sym typeface="Poppins Medium"/>
            </a:endParaRPr>
          </a:p>
          <a:p>
            <a:pPr indent="-323850" lvl="1" marL="914400" rtl="0" algn="l">
              <a:lnSpc>
                <a:spcPct val="150000"/>
              </a:lnSpc>
              <a:spcBef>
                <a:spcPts val="0"/>
              </a:spcBef>
              <a:spcAft>
                <a:spcPts val="0"/>
              </a:spcAft>
              <a:buClr>
                <a:srgbClr val="0F0F0F"/>
              </a:buClr>
              <a:buSzPts val="1500"/>
              <a:buFont typeface="Poppins"/>
              <a:buAutoNum type="arabicPeriod"/>
            </a:pPr>
            <a:r>
              <a:rPr b="1" lang="en" sz="1500">
                <a:solidFill>
                  <a:srgbClr val="000000"/>
                </a:solidFill>
                <a:latin typeface="Poppins"/>
                <a:ea typeface="Poppins"/>
                <a:cs typeface="Poppins"/>
                <a:sym typeface="Poppins"/>
              </a:rPr>
              <a:t>Overfitting:</a:t>
            </a:r>
            <a:r>
              <a:rPr lang="en" sz="1500">
                <a:solidFill>
                  <a:srgbClr val="000000"/>
                </a:solidFill>
                <a:latin typeface="Poppins Medium"/>
                <a:ea typeface="Poppins Medium"/>
                <a:cs typeface="Poppins Medium"/>
                <a:sym typeface="Poppins Medium"/>
              </a:rPr>
              <a:t> The AI may become too specialized in the training data, making it unable to generalize to new situations or data.</a:t>
            </a:r>
            <a:endParaRPr sz="1500">
              <a:solidFill>
                <a:srgbClr val="000000"/>
              </a:solidFill>
              <a:latin typeface="Poppins Medium"/>
              <a:ea typeface="Poppins Medium"/>
              <a:cs typeface="Poppins Medium"/>
              <a:sym typeface="Poppins Medium"/>
            </a:endParaRPr>
          </a:p>
          <a:p>
            <a:pPr indent="-323850" lvl="1" marL="914400" rtl="0" algn="l">
              <a:lnSpc>
                <a:spcPct val="150000"/>
              </a:lnSpc>
              <a:spcBef>
                <a:spcPts val="0"/>
              </a:spcBef>
              <a:spcAft>
                <a:spcPts val="0"/>
              </a:spcAft>
              <a:buClr>
                <a:srgbClr val="0F0F0F"/>
              </a:buClr>
              <a:buSzPts val="1500"/>
              <a:buFont typeface="Poppins"/>
              <a:buAutoNum type="arabicPeriod"/>
            </a:pPr>
            <a:r>
              <a:rPr b="1" lang="en" sz="1500">
                <a:solidFill>
                  <a:srgbClr val="000000"/>
                </a:solidFill>
                <a:latin typeface="Poppins"/>
                <a:ea typeface="Poppins"/>
                <a:cs typeface="Poppins"/>
                <a:sym typeface="Poppins"/>
              </a:rPr>
              <a:t>Lack of Real World Understanding:</a:t>
            </a:r>
            <a:r>
              <a:rPr lang="en" sz="1500">
                <a:solidFill>
                  <a:srgbClr val="000000"/>
                </a:solidFill>
                <a:latin typeface="Poppins Medium"/>
                <a:ea typeface="Poppins Medium"/>
                <a:cs typeface="Poppins Medium"/>
                <a:sym typeface="Poppins Medium"/>
              </a:rPr>
              <a:t> AI models, especially language models, lack a true understanding of the world. They process information based on patterns and relationships in the data, but they don't have common sense or real world experience.</a:t>
            </a:r>
            <a:endParaRPr sz="1500">
              <a:solidFill>
                <a:srgbClr val="0F0F0F"/>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t/>
            </a:r>
            <a:endParaRPr sz="1500">
              <a:solidFill>
                <a:srgbClr val="0F0F0F"/>
              </a:solidFill>
              <a:latin typeface="Poppins Medium"/>
              <a:ea typeface="Poppins Medium"/>
              <a:cs typeface="Poppins Medium"/>
              <a:sym typeface="Poppins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sp>
        <p:nvSpPr>
          <p:cNvPr id="2292" name="Google Shape;2292;p265"/>
          <p:cNvSpPr txBox="1"/>
          <p:nvPr>
            <p:ph idx="4294967295" type="body"/>
          </p:nvPr>
        </p:nvSpPr>
        <p:spPr>
          <a:xfrm>
            <a:off x="482050" y="782700"/>
            <a:ext cx="8624400" cy="37917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n">
                <a:solidFill>
                  <a:srgbClr val="000000"/>
                </a:solidFill>
                <a:latin typeface="Poppins"/>
                <a:ea typeface="Poppins"/>
                <a:cs typeface="Poppins"/>
                <a:sym typeface="Poppins"/>
              </a:rPr>
              <a:t>Factually Incorrect or Fabricated Code</a:t>
            </a:r>
            <a:endParaRPr b="1">
              <a:solidFill>
                <a:srgbClr val="000000"/>
              </a:solidFill>
              <a:latin typeface="Poppins"/>
              <a:ea typeface="Poppins"/>
              <a:cs typeface="Poppins"/>
              <a:sym typeface="Poppins"/>
            </a:endParaRPr>
          </a:p>
          <a:p>
            <a:pPr indent="-304800" lvl="0" marL="457200" rtl="0" algn="l">
              <a:lnSpc>
                <a:spcPct val="115000"/>
              </a:lnSpc>
              <a:spcBef>
                <a:spcPts val="1200"/>
              </a:spcBef>
              <a:spcAft>
                <a:spcPts val="0"/>
              </a:spcAft>
              <a:buClr>
                <a:srgbClr val="000000"/>
              </a:buClr>
              <a:buSzPts val="1200"/>
              <a:buFont typeface="Arial"/>
              <a:buChar char="●"/>
            </a:pPr>
            <a:r>
              <a:rPr b="1" lang="en">
                <a:solidFill>
                  <a:srgbClr val="000000"/>
                </a:solidFill>
                <a:latin typeface="Poppins"/>
                <a:ea typeface="Poppins"/>
                <a:cs typeface="Poppins"/>
                <a:sym typeface="Poppins"/>
              </a:rPr>
              <a:t>Example</a:t>
            </a:r>
            <a:r>
              <a:rPr lang="en">
                <a:solidFill>
                  <a:srgbClr val="000000"/>
                </a:solidFill>
                <a:latin typeface="Poppins"/>
                <a:ea typeface="Poppins"/>
                <a:cs typeface="Poppins"/>
                <a:sym typeface="Poppins"/>
              </a:rPr>
              <a:t>: AI might generate a function referencing a nonexistent library or API, like suggesting a </a:t>
            </a:r>
            <a:r>
              <a:rPr lang="en">
                <a:solidFill>
                  <a:srgbClr val="188038"/>
                </a:solidFill>
                <a:latin typeface="Poppins"/>
                <a:ea typeface="Poppins"/>
                <a:cs typeface="Poppins"/>
                <a:sym typeface="Poppins"/>
              </a:rPr>
              <a:t>magic_sort()</a:t>
            </a:r>
            <a:r>
              <a:rPr lang="en">
                <a:solidFill>
                  <a:srgbClr val="000000"/>
                </a:solidFill>
                <a:latin typeface="Poppins"/>
                <a:ea typeface="Poppins"/>
                <a:cs typeface="Poppins"/>
                <a:sym typeface="Poppins"/>
              </a:rPr>
              <a:t> method from a library that doesn’t exist in reality.</a:t>
            </a:r>
            <a:endParaRPr>
              <a:solidFill>
                <a:srgbClr val="000000"/>
              </a:solidFill>
              <a:latin typeface="Poppins"/>
              <a:ea typeface="Poppins"/>
              <a:cs typeface="Poppins"/>
              <a:sym typeface="Poppins"/>
            </a:endParaRPr>
          </a:p>
          <a:p>
            <a:pPr indent="-304800" lvl="0" marL="457200" rtl="0" algn="l">
              <a:lnSpc>
                <a:spcPct val="115000"/>
              </a:lnSpc>
              <a:spcBef>
                <a:spcPts val="0"/>
              </a:spcBef>
              <a:spcAft>
                <a:spcPts val="0"/>
              </a:spcAft>
              <a:buClr>
                <a:srgbClr val="000000"/>
              </a:buClr>
              <a:buSzPts val="1200"/>
              <a:buFont typeface="Arial"/>
              <a:buChar char="●"/>
            </a:pPr>
            <a:r>
              <a:rPr b="1" lang="en">
                <a:solidFill>
                  <a:srgbClr val="000000"/>
                </a:solidFill>
                <a:latin typeface="Poppins"/>
                <a:ea typeface="Poppins"/>
                <a:cs typeface="Poppins"/>
                <a:sym typeface="Poppins"/>
              </a:rPr>
              <a:t>Impact</a:t>
            </a:r>
            <a:r>
              <a:rPr lang="en">
                <a:solidFill>
                  <a:srgbClr val="000000"/>
                </a:solidFill>
                <a:latin typeface="Poppins"/>
                <a:ea typeface="Poppins"/>
                <a:cs typeface="Poppins"/>
                <a:sym typeface="Poppins"/>
              </a:rPr>
              <a:t>: Developers might waste time debugging or searching for missing components that were fabricated.</a:t>
            </a:r>
            <a:endParaRPr>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b="1" lang="en">
                <a:solidFill>
                  <a:srgbClr val="000000"/>
                </a:solidFill>
                <a:latin typeface="Poppins"/>
                <a:ea typeface="Poppins"/>
                <a:cs typeface="Poppins"/>
                <a:sym typeface="Poppins"/>
              </a:rPr>
              <a:t>Nonsensical or Illogical Code</a:t>
            </a:r>
            <a:endParaRPr b="1">
              <a:solidFill>
                <a:srgbClr val="000000"/>
              </a:solidFill>
              <a:latin typeface="Poppins"/>
              <a:ea typeface="Poppins"/>
              <a:cs typeface="Poppins"/>
              <a:sym typeface="Poppins"/>
            </a:endParaRPr>
          </a:p>
          <a:p>
            <a:pPr indent="-304800" lvl="0" marL="457200" rtl="0" algn="l">
              <a:lnSpc>
                <a:spcPct val="115000"/>
              </a:lnSpc>
              <a:spcBef>
                <a:spcPts val="1200"/>
              </a:spcBef>
              <a:spcAft>
                <a:spcPts val="0"/>
              </a:spcAft>
              <a:buClr>
                <a:srgbClr val="000000"/>
              </a:buClr>
              <a:buSzPts val="1200"/>
              <a:buFont typeface="Arial"/>
              <a:buChar char="●"/>
            </a:pPr>
            <a:r>
              <a:rPr b="1" lang="en">
                <a:solidFill>
                  <a:srgbClr val="000000"/>
                </a:solidFill>
                <a:latin typeface="Poppins"/>
                <a:ea typeface="Poppins"/>
                <a:cs typeface="Poppins"/>
                <a:sym typeface="Poppins"/>
              </a:rPr>
              <a:t>Example</a:t>
            </a:r>
            <a:r>
              <a:rPr lang="en">
                <a:solidFill>
                  <a:srgbClr val="000000"/>
                </a:solidFill>
                <a:latin typeface="Poppins"/>
                <a:ea typeface="Poppins"/>
                <a:cs typeface="Poppins"/>
                <a:sym typeface="Poppins"/>
              </a:rPr>
              <a:t>: The AI could produce code snippets that are syntactically correct but lack logical coherence, such as defining variables that are never used or including redundant loops.</a:t>
            </a:r>
            <a:endParaRPr>
              <a:solidFill>
                <a:srgbClr val="000000"/>
              </a:solidFill>
              <a:latin typeface="Poppins"/>
              <a:ea typeface="Poppins"/>
              <a:cs typeface="Poppins"/>
              <a:sym typeface="Poppins"/>
            </a:endParaRPr>
          </a:p>
          <a:p>
            <a:pPr indent="-304800" lvl="0" marL="457200" rtl="0" algn="l">
              <a:lnSpc>
                <a:spcPct val="115000"/>
              </a:lnSpc>
              <a:spcBef>
                <a:spcPts val="0"/>
              </a:spcBef>
              <a:spcAft>
                <a:spcPts val="0"/>
              </a:spcAft>
              <a:buClr>
                <a:srgbClr val="000000"/>
              </a:buClr>
              <a:buSzPts val="1200"/>
              <a:buFont typeface="Arial"/>
              <a:buChar char="●"/>
            </a:pPr>
            <a:r>
              <a:rPr b="1" lang="en">
                <a:solidFill>
                  <a:srgbClr val="000000"/>
                </a:solidFill>
                <a:latin typeface="Poppins"/>
                <a:ea typeface="Poppins"/>
                <a:cs typeface="Poppins"/>
                <a:sym typeface="Poppins"/>
              </a:rPr>
              <a:t>Impact</a:t>
            </a:r>
            <a:r>
              <a:rPr lang="en">
                <a:solidFill>
                  <a:srgbClr val="000000"/>
                </a:solidFill>
                <a:latin typeface="Poppins"/>
                <a:ea typeface="Poppins"/>
                <a:cs typeface="Poppins"/>
                <a:sym typeface="Poppins"/>
              </a:rPr>
              <a:t>: This can confuse developers and lead to bloated, inefficient, or meaningless code.</a:t>
            </a:r>
            <a:endParaRPr>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b="1" lang="en">
                <a:solidFill>
                  <a:srgbClr val="000000"/>
                </a:solidFill>
                <a:latin typeface="Poppins"/>
                <a:ea typeface="Poppins"/>
                <a:cs typeface="Poppins"/>
                <a:sym typeface="Poppins"/>
              </a:rPr>
              <a:t>Plausible but Incorrect Code</a:t>
            </a:r>
            <a:endParaRPr b="1">
              <a:solidFill>
                <a:srgbClr val="000000"/>
              </a:solidFill>
              <a:latin typeface="Poppins"/>
              <a:ea typeface="Poppins"/>
              <a:cs typeface="Poppins"/>
              <a:sym typeface="Poppins"/>
            </a:endParaRPr>
          </a:p>
          <a:p>
            <a:pPr indent="-304800" lvl="0" marL="457200" rtl="0" algn="l">
              <a:lnSpc>
                <a:spcPct val="115000"/>
              </a:lnSpc>
              <a:spcBef>
                <a:spcPts val="1200"/>
              </a:spcBef>
              <a:spcAft>
                <a:spcPts val="0"/>
              </a:spcAft>
              <a:buClr>
                <a:srgbClr val="000000"/>
              </a:buClr>
              <a:buSzPts val="1200"/>
              <a:buFont typeface="Arial"/>
              <a:buChar char="●"/>
            </a:pPr>
            <a:r>
              <a:rPr b="1" lang="en">
                <a:solidFill>
                  <a:srgbClr val="000000"/>
                </a:solidFill>
                <a:latin typeface="Poppins"/>
                <a:ea typeface="Poppins"/>
                <a:cs typeface="Poppins"/>
                <a:sym typeface="Poppins"/>
              </a:rPr>
              <a:t>Example</a:t>
            </a:r>
            <a:r>
              <a:rPr lang="en">
                <a:solidFill>
                  <a:srgbClr val="000000"/>
                </a:solidFill>
                <a:latin typeface="Poppins"/>
                <a:ea typeface="Poppins"/>
                <a:cs typeface="Poppins"/>
                <a:sym typeface="Poppins"/>
              </a:rPr>
              <a:t>: AI might suggest incorrect syntax or semantics that seem plausible, such as using </a:t>
            </a:r>
            <a:r>
              <a:rPr lang="en">
                <a:solidFill>
                  <a:srgbClr val="188038"/>
                </a:solidFill>
                <a:latin typeface="Poppins"/>
                <a:ea typeface="Poppins"/>
                <a:cs typeface="Poppins"/>
                <a:sym typeface="Poppins"/>
              </a:rPr>
              <a:t>await</a:t>
            </a:r>
            <a:r>
              <a:rPr lang="en">
                <a:solidFill>
                  <a:srgbClr val="000000"/>
                </a:solidFill>
                <a:latin typeface="Poppins"/>
                <a:ea typeface="Poppins"/>
                <a:cs typeface="Poppins"/>
                <a:sym typeface="Poppins"/>
              </a:rPr>
              <a:t> in a non-asynchronous function in JavaScript.</a:t>
            </a:r>
            <a:endParaRPr>
              <a:solidFill>
                <a:srgbClr val="000000"/>
              </a:solidFill>
              <a:latin typeface="Poppins"/>
              <a:ea typeface="Poppins"/>
              <a:cs typeface="Poppins"/>
              <a:sym typeface="Poppins"/>
            </a:endParaRPr>
          </a:p>
          <a:p>
            <a:pPr indent="-304800" lvl="0" marL="457200" rtl="0" algn="l">
              <a:lnSpc>
                <a:spcPct val="115000"/>
              </a:lnSpc>
              <a:spcBef>
                <a:spcPts val="0"/>
              </a:spcBef>
              <a:spcAft>
                <a:spcPts val="0"/>
              </a:spcAft>
              <a:buClr>
                <a:srgbClr val="000000"/>
              </a:buClr>
              <a:buSzPts val="1200"/>
              <a:buFont typeface="Arial"/>
              <a:buChar char="●"/>
            </a:pPr>
            <a:r>
              <a:rPr b="1" lang="en">
                <a:solidFill>
                  <a:srgbClr val="000000"/>
                </a:solidFill>
                <a:latin typeface="Poppins"/>
                <a:ea typeface="Poppins"/>
                <a:cs typeface="Poppins"/>
                <a:sym typeface="Poppins"/>
              </a:rPr>
              <a:t>Impact</a:t>
            </a:r>
            <a:r>
              <a:rPr lang="en">
                <a:solidFill>
                  <a:srgbClr val="000000"/>
                </a:solidFill>
                <a:latin typeface="Poppins"/>
                <a:ea typeface="Poppins"/>
                <a:cs typeface="Poppins"/>
                <a:sym typeface="Poppins"/>
              </a:rPr>
              <a:t>: Bugs may arise, especially when the issue isn't immediately apparent, leading to downstream errors in the application.</a:t>
            </a:r>
            <a:endParaRPr>
              <a:solidFill>
                <a:srgbClr val="0F0F0F"/>
              </a:solidFill>
              <a:latin typeface="Poppins"/>
              <a:ea typeface="Poppins"/>
              <a:cs typeface="Poppins"/>
              <a:sym typeface="Poppins"/>
            </a:endParaRPr>
          </a:p>
        </p:txBody>
      </p:sp>
      <p:sp>
        <p:nvSpPr>
          <p:cNvPr id="2293" name="Google Shape;2293;p265"/>
          <p:cNvSpPr txBox="1"/>
          <p:nvPr>
            <p:ph type="title"/>
          </p:nvPr>
        </p:nvSpPr>
        <p:spPr>
          <a:xfrm>
            <a:off x="46000" y="1524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Examples of AI hallucinations in Code Generation</a:t>
            </a:r>
            <a:endParaRPr sz="2100">
              <a:solidFill>
                <a:srgbClr val="321A7C"/>
              </a:solidFill>
            </a:endParaRPr>
          </a:p>
          <a:p>
            <a:pPr indent="0" lvl="0" marL="0" rtl="0" algn="ctr">
              <a:lnSpc>
                <a:spcPct val="150000"/>
              </a:lnSpc>
              <a:spcBef>
                <a:spcPts val="0"/>
              </a:spcBef>
              <a:spcAft>
                <a:spcPts val="0"/>
              </a:spcAft>
              <a:buNone/>
            </a:pPr>
            <a:r>
              <a:t/>
            </a:r>
            <a:endParaRPr sz="2100">
              <a:solidFill>
                <a:srgbClr val="321A7C"/>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266"/>
          <p:cNvSpPr txBox="1"/>
          <p:nvPr>
            <p:ph idx="4294967295" type="body"/>
          </p:nvPr>
        </p:nvSpPr>
        <p:spPr>
          <a:xfrm>
            <a:off x="421325" y="835100"/>
            <a:ext cx="8624400" cy="3809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00000"/>
                </a:solidFill>
                <a:latin typeface="Poppins"/>
                <a:ea typeface="Poppins"/>
                <a:cs typeface="Poppins"/>
                <a:sym typeface="Poppins"/>
              </a:rPr>
              <a:t>Flawed Pattern Recognition in Code Context</a:t>
            </a:r>
            <a:endParaRPr b="1">
              <a:solidFill>
                <a:srgbClr val="000000"/>
              </a:solidFill>
              <a:latin typeface="Poppins"/>
              <a:ea typeface="Poppins"/>
              <a:cs typeface="Poppins"/>
              <a:sym typeface="Poppins"/>
            </a:endParaRPr>
          </a:p>
          <a:p>
            <a:pPr indent="-304800" lvl="0" marL="457200" rtl="0" algn="l">
              <a:lnSpc>
                <a:spcPct val="115000"/>
              </a:lnSpc>
              <a:spcBef>
                <a:spcPts val="1200"/>
              </a:spcBef>
              <a:spcAft>
                <a:spcPts val="0"/>
              </a:spcAft>
              <a:buClr>
                <a:srgbClr val="000000"/>
              </a:buClr>
              <a:buSzPts val="1200"/>
              <a:buFont typeface="Arial"/>
              <a:buChar char="●"/>
            </a:pPr>
            <a:r>
              <a:rPr b="1" lang="en">
                <a:solidFill>
                  <a:srgbClr val="000000"/>
                </a:solidFill>
                <a:latin typeface="Poppins"/>
                <a:ea typeface="Poppins"/>
                <a:cs typeface="Poppins"/>
                <a:sym typeface="Poppins"/>
              </a:rPr>
              <a:t>Example</a:t>
            </a:r>
            <a:r>
              <a:rPr lang="en">
                <a:solidFill>
                  <a:srgbClr val="000000"/>
                </a:solidFill>
                <a:latin typeface="Poppins"/>
                <a:ea typeface="Poppins"/>
                <a:cs typeface="Poppins"/>
                <a:sym typeface="Poppins"/>
              </a:rPr>
              <a:t>: The AI might misinterpret the context of a problem, like generating bubble sort when the requirement was for selection sort, or mismatching a design pattern to a use case, especially when proper context is not provided in the prompt.</a:t>
            </a:r>
            <a:endParaRPr>
              <a:solidFill>
                <a:srgbClr val="000000"/>
              </a:solidFill>
              <a:latin typeface="Poppins"/>
              <a:ea typeface="Poppins"/>
              <a:cs typeface="Poppins"/>
              <a:sym typeface="Poppins"/>
            </a:endParaRPr>
          </a:p>
          <a:p>
            <a:pPr indent="-304800" lvl="0" marL="457200" rtl="0" algn="l">
              <a:lnSpc>
                <a:spcPct val="115000"/>
              </a:lnSpc>
              <a:spcBef>
                <a:spcPts val="0"/>
              </a:spcBef>
              <a:spcAft>
                <a:spcPts val="0"/>
              </a:spcAft>
              <a:buClr>
                <a:srgbClr val="000000"/>
              </a:buClr>
              <a:buSzPts val="1200"/>
              <a:buFont typeface="Arial"/>
              <a:buChar char="●"/>
            </a:pPr>
            <a:r>
              <a:rPr b="1" lang="en">
                <a:solidFill>
                  <a:srgbClr val="000000"/>
                </a:solidFill>
                <a:latin typeface="Poppins"/>
                <a:ea typeface="Poppins"/>
                <a:cs typeface="Poppins"/>
                <a:sym typeface="Poppins"/>
              </a:rPr>
              <a:t>Impact</a:t>
            </a:r>
            <a:r>
              <a:rPr lang="en">
                <a:solidFill>
                  <a:srgbClr val="000000"/>
                </a:solidFill>
                <a:latin typeface="Poppins"/>
                <a:ea typeface="Poppins"/>
                <a:cs typeface="Poppins"/>
                <a:sym typeface="Poppins"/>
              </a:rPr>
              <a:t>: Misalignment between the problem and solution results in non-functional or unsuitable code.</a:t>
            </a:r>
            <a:endParaRPr>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b="1" lang="en">
                <a:solidFill>
                  <a:srgbClr val="000000"/>
                </a:solidFill>
                <a:latin typeface="Poppins"/>
                <a:ea typeface="Poppins"/>
                <a:cs typeface="Poppins"/>
                <a:sym typeface="Poppins"/>
              </a:rPr>
              <a:t>Limitations in Understanding Complex Logic</a:t>
            </a:r>
            <a:endParaRPr b="1">
              <a:solidFill>
                <a:srgbClr val="000000"/>
              </a:solidFill>
              <a:latin typeface="Poppins"/>
              <a:ea typeface="Poppins"/>
              <a:cs typeface="Poppins"/>
              <a:sym typeface="Poppins"/>
            </a:endParaRPr>
          </a:p>
          <a:p>
            <a:pPr indent="-304800" lvl="0" marL="457200" rtl="0" algn="l">
              <a:lnSpc>
                <a:spcPct val="115000"/>
              </a:lnSpc>
              <a:spcBef>
                <a:spcPts val="1200"/>
              </a:spcBef>
              <a:spcAft>
                <a:spcPts val="0"/>
              </a:spcAft>
              <a:buClr>
                <a:srgbClr val="000000"/>
              </a:buClr>
              <a:buSzPts val="1200"/>
              <a:buFont typeface="Arial"/>
              <a:buChar char="●"/>
            </a:pPr>
            <a:r>
              <a:rPr b="1" lang="en">
                <a:solidFill>
                  <a:srgbClr val="000000"/>
                </a:solidFill>
                <a:latin typeface="Poppins"/>
                <a:ea typeface="Poppins"/>
                <a:cs typeface="Poppins"/>
                <a:sym typeface="Poppins"/>
              </a:rPr>
              <a:t>Example</a:t>
            </a:r>
            <a:r>
              <a:rPr lang="en">
                <a:solidFill>
                  <a:srgbClr val="000000"/>
                </a:solidFill>
                <a:latin typeface="Poppins"/>
                <a:ea typeface="Poppins"/>
                <a:cs typeface="Poppins"/>
                <a:sym typeface="Poppins"/>
              </a:rPr>
              <a:t>: The AI may hallucinate dependencies or infer relationships between variables or classes that do not exist, e.g., assuming a </a:t>
            </a:r>
            <a:r>
              <a:rPr lang="en">
                <a:solidFill>
                  <a:srgbClr val="188038"/>
                </a:solidFill>
                <a:latin typeface="Poppins"/>
                <a:ea typeface="Poppins"/>
                <a:cs typeface="Poppins"/>
                <a:sym typeface="Poppins"/>
              </a:rPr>
              <a:t>User</a:t>
            </a:r>
            <a:r>
              <a:rPr lang="en">
                <a:solidFill>
                  <a:srgbClr val="000000"/>
                </a:solidFill>
                <a:latin typeface="Poppins"/>
                <a:ea typeface="Poppins"/>
                <a:cs typeface="Poppins"/>
                <a:sym typeface="Poppins"/>
              </a:rPr>
              <a:t> class automatically contains a </a:t>
            </a:r>
            <a:r>
              <a:rPr lang="en">
                <a:solidFill>
                  <a:srgbClr val="188038"/>
                </a:solidFill>
                <a:latin typeface="Poppins"/>
                <a:ea typeface="Poppins"/>
                <a:cs typeface="Poppins"/>
                <a:sym typeface="Poppins"/>
              </a:rPr>
              <a:t>getProfile()</a:t>
            </a:r>
            <a:r>
              <a:rPr lang="en">
                <a:solidFill>
                  <a:srgbClr val="000000"/>
                </a:solidFill>
                <a:latin typeface="Poppins"/>
                <a:ea typeface="Poppins"/>
                <a:cs typeface="Poppins"/>
                <a:sym typeface="Poppins"/>
              </a:rPr>
              <a:t> method.</a:t>
            </a:r>
            <a:endParaRPr>
              <a:solidFill>
                <a:srgbClr val="000000"/>
              </a:solidFill>
              <a:latin typeface="Poppins"/>
              <a:ea typeface="Poppins"/>
              <a:cs typeface="Poppins"/>
              <a:sym typeface="Poppins"/>
            </a:endParaRPr>
          </a:p>
          <a:p>
            <a:pPr indent="-304800" lvl="0" marL="457200" rtl="0" algn="l">
              <a:lnSpc>
                <a:spcPct val="115000"/>
              </a:lnSpc>
              <a:spcBef>
                <a:spcPts val="0"/>
              </a:spcBef>
              <a:spcAft>
                <a:spcPts val="0"/>
              </a:spcAft>
              <a:buClr>
                <a:srgbClr val="000000"/>
              </a:buClr>
              <a:buSzPts val="1200"/>
              <a:buFont typeface="Arial"/>
              <a:buChar char="●"/>
            </a:pPr>
            <a:r>
              <a:rPr b="1" lang="en">
                <a:solidFill>
                  <a:srgbClr val="000000"/>
                </a:solidFill>
                <a:latin typeface="Poppins"/>
                <a:ea typeface="Poppins"/>
                <a:cs typeface="Poppins"/>
                <a:sym typeface="Poppins"/>
              </a:rPr>
              <a:t>Impact</a:t>
            </a:r>
            <a:r>
              <a:rPr lang="en">
                <a:solidFill>
                  <a:srgbClr val="000000"/>
                </a:solidFill>
                <a:latin typeface="Poppins"/>
                <a:ea typeface="Poppins"/>
                <a:cs typeface="Poppins"/>
                <a:sym typeface="Poppins"/>
              </a:rPr>
              <a:t>: Developers could unknowingly rely on incorrect assumptions, leading to runtime errors and broken functionality.</a:t>
            </a:r>
            <a:endParaRPr>
              <a:solidFill>
                <a:srgbClr val="000000"/>
              </a:solidFill>
              <a:latin typeface="Poppins"/>
              <a:ea typeface="Poppins"/>
              <a:cs typeface="Poppins"/>
              <a:sym typeface="Poppins"/>
            </a:endParaRPr>
          </a:p>
          <a:p>
            <a:pPr indent="0" lvl="0" marL="0" rtl="0" algn="l">
              <a:lnSpc>
                <a:spcPct val="130000"/>
              </a:lnSpc>
              <a:spcBef>
                <a:spcPts val="1200"/>
              </a:spcBef>
              <a:spcAft>
                <a:spcPts val="0"/>
              </a:spcAft>
              <a:buNone/>
            </a:pPr>
            <a:r>
              <a:rPr b="1" lang="en" sz="1300">
                <a:solidFill>
                  <a:srgbClr val="1C00F7"/>
                </a:solidFill>
                <a:latin typeface="Poppins"/>
                <a:ea typeface="Poppins"/>
                <a:cs typeface="Poppins"/>
                <a:sym typeface="Poppins"/>
              </a:rPr>
              <a:t>As the code specific fine tuned AI models are further improved, the chances of AI making these mistakes will be significantly reduced. But Human validation and review of AI generated code will still remain essential.</a:t>
            </a:r>
            <a:endParaRPr b="1" sz="1300">
              <a:solidFill>
                <a:srgbClr val="1C00F7"/>
              </a:solidFill>
              <a:latin typeface="Poppins"/>
              <a:ea typeface="Poppins"/>
              <a:cs typeface="Poppins"/>
              <a:sym typeface="Poppins"/>
            </a:endParaRPr>
          </a:p>
        </p:txBody>
      </p:sp>
      <p:sp>
        <p:nvSpPr>
          <p:cNvPr id="2299" name="Google Shape;2299;p266"/>
          <p:cNvSpPr txBox="1"/>
          <p:nvPr>
            <p:ph type="title"/>
          </p:nvPr>
        </p:nvSpPr>
        <p:spPr>
          <a:xfrm>
            <a:off x="198400" y="16027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Examples of AI hallucinations in Code Generation - Cont’</a:t>
            </a:r>
            <a:endParaRPr sz="2100">
              <a:solidFill>
                <a:srgbClr val="321A7C"/>
              </a:solidFill>
            </a:endParaRPr>
          </a:p>
          <a:p>
            <a:pPr indent="0" lvl="0" marL="0" rtl="0" algn="ctr">
              <a:lnSpc>
                <a:spcPct val="150000"/>
              </a:lnSpc>
              <a:spcBef>
                <a:spcPts val="0"/>
              </a:spcBef>
              <a:spcAft>
                <a:spcPts val="0"/>
              </a:spcAft>
              <a:buNone/>
            </a:pPr>
            <a:r>
              <a:t/>
            </a:r>
            <a:endParaRPr sz="2100">
              <a:solidFill>
                <a:srgbClr val="321A7C"/>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3" name="Shape 2303"/>
        <p:cNvGrpSpPr/>
        <p:nvPr/>
      </p:nvGrpSpPr>
      <p:grpSpPr>
        <a:xfrm>
          <a:off x="0" y="0"/>
          <a:ext cx="0" cy="0"/>
          <a:chOff x="0" y="0"/>
          <a:chExt cx="0" cy="0"/>
        </a:xfrm>
      </p:grpSpPr>
      <p:sp>
        <p:nvSpPr>
          <p:cNvPr id="2304" name="Google Shape;2304;p267"/>
          <p:cNvSpPr txBox="1"/>
          <p:nvPr>
            <p:ph idx="4294967295" type="body"/>
          </p:nvPr>
        </p:nvSpPr>
        <p:spPr>
          <a:xfrm>
            <a:off x="198400" y="1019175"/>
            <a:ext cx="8624400" cy="2408700"/>
          </a:xfrm>
          <a:prstGeom prst="rect">
            <a:avLst/>
          </a:prstGeom>
        </p:spPr>
        <p:txBody>
          <a:bodyPr anchorCtr="0" anchor="t" bIns="91425" lIns="91425" spcFirstLastPara="1" rIns="91425" wrap="square" tIns="91425">
            <a:noAutofit/>
          </a:bodyPr>
          <a:lstStyle/>
          <a:p>
            <a:pPr indent="-311150" lvl="0" marL="4572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AI is prone to hallucination when presented with unfamiliar topics. In such cases, it may fabricate information, leading to inaccurate or untrue outputs. In the context of code generation, this applies to the maturity and training data (sample code) availability for a specific language or frameworks.</a:t>
            </a:r>
            <a:endParaRPr sz="1300">
              <a:solidFill>
                <a:srgbClr val="0F0F0F"/>
              </a:solidFill>
              <a:latin typeface="Poppins Medium"/>
              <a:ea typeface="Poppins Medium"/>
              <a:cs typeface="Poppins Medium"/>
              <a:sym typeface="Poppins Medium"/>
            </a:endParaRPr>
          </a:p>
          <a:p>
            <a:pPr indent="-311150" lvl="0" marL="4572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When working with established and mature languages or frameworks (e.g., Java, Spring Boot, C#, .Net, Python, Flask, JavaScript, iOS, Android, etc.), the likelihood of AI hallucination or producing errors in code is significantly reduced, because of the abundant availability of training data (sample code) on the internet. </a:t>
            </a:r>
            <a:endParaRPr sz="1300">
              <a:solidFill>
                <a:srgbClr val="0F0F0F"/>
              </a:solidFill>
              <a:latin typeface="Poppins Medium"/>
              <a:ea typeface="Poppins Medium"/>
              <a:cs typeface="Poppins Medium"/>
              <a:sym typeface="Poppins Medium"/>
            </a:endParaRPr>
          </a:p>
          <a:p>
            <a:pPr indent="-311150" lvl="0" marL="4572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Conversely, when using newly released languages, frameworks, or technologies with limited training data (sample code) on the internet, the probability of AI hallucination and inaccurate outputs is high. </a:t>
            </a:r>
            <a:endParaRPr sz="1300">
              <a:solidFill>
                <a:srgbClr val="0F0F0F"/>
              </a:solidFill>
              <a:latin typeface="Poppins Medium"/>
              <a:ea typeface="Poppins Medium"/>
              <a:cs typeface="Poppins Medium"/>
              <a:sym typeface="Poppins Medium"/>
            </a:endParaRPr>
          </a:p>
          <a:p>
            <a:pPr indent="-311150" lvl="0" marL="4572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Even when AI avoids hallucination or explicit errors with new technologies, the generated code may still be of low quality. </a:t>
            </a:r>
            <a:endParaRPr sz="1300">
              <a:solidFill>
                <a:srgbClr val="0F0F0F"/>
              </a:solidFill>
              <a:latin typeface="Poppins Medium"/>
              <a:ea typeface="Poppins Medium"/>
              <a:cs typeface="Poppins Medium"/>
              <a:sym typeface="Poppins Medium"/>
            </a:endParaRPr>
          </a:p>
        </p:txBody>
      </p:sp>
      <p:sp>
        <p:nvSpPr>
          <p:cNvPr id="2305" name="Google Shape;2305;p267"/>
          <p:cNvSpPr txBox="1"/>
          <p:nvPr>
            <p:ph type="title"/>
          </p:nvPr>
        </p:nvSpPr>
        <p:spPr>
          <a:xfrm>
            <a:off x="198400" y="16027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Impact of language maturity on AI hallucination</a:t>
            </a:r>
            <a:endParaRPr sz="2100">
              <a:solidFill>
                <a:srgbClr val="321A7C"/>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9" name="Shape 2309"/>
        <p:cNvGrpSpPr/>
        <p:nvPr/>
      </p:nvGrpSpPr>
      <p:grpSpPr>
        <a:xfrm>
          <a:off x="0" y="0"/>
          <a:ext cx="0" cy="0"/>
          <a:chOff x="0" y="0"/>
          <a:chExt cx="0" cy="0"/>
        </a:xfrm>
      </p:grpSpPr>
      <p:sp>
        <p:nvSpPr>
          <p:cNvPr id="2310" name="Google Shape;2310;p268"/>
          <p:cNvSpPr txBox="1"/>
          <p:nvPr>
            <p:ph idx="4294967295" type="body"/>
          </p:nvPr>
        </p:nvSpPr>
        <p:spPr>
          <a:xfrm>
            <a:off x="327750" y="898275"/>
            <a:ext cx="8488500" cy="24087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AI hallucinations can vary depending on the type of task you are attempting to solve, particularly in the domain of programming. For instance, the AI excels at handling common and well-defined tasks, such as CRUD (Create, Read, Update, Delete) operations on resources, sorting algorithms, search functionalities, REST APIs, and microservices, html pages, etc. These tasks are rooted in widely used patterns and practices, and the AI has encountered extensive examples of them during its training.</a:t>
            </a:r>
            <a:endParaRPr sz="1400">
              <a:solidFill>
                <a:srgbClr val="0F0F0F"/>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t/>
            </a:r>
            <a:endParaRPr sz="1400">
              <a:solidFill>
                <a:srgbClr val="0F0F0F"/>
              </a:solidFill>
              <a:latin typeface="Poppins Medium"/>
              <a:ea typeface="Poppins Medium"/>
              <a:cs typeface="Poppins Medium"/>
              <a:sym typeface="Poppins Medium"/>
            </a:endParaRPr>
          </a:p>
          <a:p>
            <a:pPr indent="-317500" lvl="0" marL="457200" rtl="0" algn="l">
              <a:lnSpc>
                <a:spcPct val="115000"/>
              </a:lnSpc>
              <a:spcBef>
                <a:spcPts val="120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However, when faced with more complex and specialized challenges, such as designing a novel encryption algorithm or tackling tasks outside its training data, the AI is more likely to hallucinate or struggle to provide accurate solutions. This limitation arises because the AI lacks exposure to these niche or innovative problems, leading to uncertainty or incorrect responses.</a:t>
            </a:r>
            <a:endParaRPr sz="1400">
              <a:solidFill>
                <a:srgbClr val="0F0F0F"/>
              </a:solidFill>
              <a:latin typeface="Poppins Medium"/>
              <a:ea typeface="Poppins Medium"/>
              <a:cs typeface="Poppins Medium"/>
              <a:sym typeface="Poppins Medium"/>
            </a:endParaRPr>
          </a:p>
        </p:txBody>
      </p:sp>
      <p:sp>
        <p:nvSpPr>
          <p:cNvPr id="2311" name="Google Shape;2311;p268"/>
          <p:cNvSpPr txBox="1"/>
          <p:nvPr>
            <p:ph type="title"/>
          </p:nvPr>
        </p:nvSpPr>
        <p:spPr>
          <a:xfrm>
            <a:off x="115650" y="1524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Impact of Task Complexity on AI hallucination</a:t>
            </a:r>
            <a:endParaRPr sz="2100">
              <a:solidFill>
                <a:srgbClr val="321A7C"/>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269"/>
          <p:cNvSpPr txBox="1"/>
          <p:nvPr>
            <p:ph type="title"/>
          </p:nvPr>
        </p:nvSpPr>
        <p:spPr>
          <a:xfrm>
            <a:off x="46000" y="826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validate AI’s work and check for hallucinations? - 1</a:t>
            </a:r>
            <a:endParaRPr sz="2000">
              <a:solidFill>
                <a:srgbClr val="321A7C"/>
              </a:solidFill>
            </a:endParaRPr>
          </a:p>
        </p:txBody>
      </p:sp>
      <p:sp>
        <p:nvSpPr>
          <p:cNvPr id="2317" name="Google Shape;2317;p269"/>
          <p:cNvSpPr txBox="1"/>
          <p:nvPr>
            <p:ph idx="4294967295" type="body"/>
          </p:nvPr>
        </p:nvSpPr>
        <p:spPr>
          <a:xfrm>
            <a:off x="427000" y="744025"/>
            <a:ext cx="8475600" cy="397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000000"/>
                </a:solidFill>
                <a:latin typeface="Poppins"/>
                <a:ea typeface="Poppins"/>
                <a:cs typeface="Poppins"/>
                <a:sym typeface="Poppins"/>
              </a:rPr>
              <a:t>1. Exhaustive Manual Testing</a:t>
            </a:r>
            <a:endParaRPr b="1"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Manual testing remains one of the most reliable methods for validating AI generated code. By systematically executing and verifying every aspect of the software, you can identify bugs, logic errors, or performance issues introduced by the AI.</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Key Steps in Manual Testing:</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120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Systematic Analysis:</a:t>
            </a:r>
            <a:r>
              <a:rPr lang="en" sz="1300">
                <a:solidFill>
                  <a:srgbClr val="000000"/>
                </a:solidFill>
                <a:latin typeface="Poppins Medium"/>
                <a:ea typeface="Poppins Medium"/>
                <a:cs typeface="Poppins Medium"/>
                <a:sym typeface="Poppins Medium"/>
              </a:rPr>
              <a:t> Thoroughly assess the software’s functionality against the requirements to ensure it performs as expected.</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Edge Case Testing: </a:t>
            </a:r>
            <a:r>
              <a:rPr lang="en" sz="1300">
                <a:solidFill>
                  <a:srgbClr val="000000"/>
                </a:solidFill>
                <a:latin typeface="Poppins Medium"/>
                <a:ea typeface="Poppins Medium"/>
                <a:cs typeface="Poppins Medium"/>
                <a:sym typeface="Poppins Medium"/>
              </a:rPr>
              <a:t>Test for boundary conditions and scenarios that may not have been anticipated during development.</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Iterative Validation:</a:t>
            </a:r>
            <a:r>
              <a:rPr lang="en" sz="1300">
                <a:solidFill>
                  <a:srgbClr val="000000"/>
                </a:solidFill>
                <a:latin typeface="Poppins Medium"/>
                <a:ea typeface="Poppins Medium"/>
                <a:cs typeface="Poppins Medium"/>
                <a:sym typeface="Poppins Medium"/>
              </a:rPr>
              <a:t> Revisit testing after every iteration or modification to catch newly introduced issues.</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This foundational approach is invaluable for identifying hallucinations or defects and is indispensable for critical applications.</a:t>
            </a:r>
            <a:endParaRPr sz="1300">
              <a:solidFill>
                <a:srgbClr val="000000"/>
              </a:solidFill>
              <a:latin typeface="Poppins Medium"/>
              <a:ea typeface="Poppins Medium"/>
              <a:cs typeface="Poppins Medium"/>
              <a:sym typeface="Poppins Medium"/>
            </a:endParaRPr>
          </a:p>
          <a:p>
            <a:pPr indent="0" lvl="0" marL="0" rtl="0" algn="l">
              <a:lnSpc>
                <a:spcPct val="110000"/>
              </a:lnSpc>
              <a:spcBef>
                <a:spcPts val="1400"/>
              </a:spcBef>
              <a:spcAft>
                <a:spcPts val="400"/>
              </a:spcAft>
              <a:buNone/>
            </a:pPr>
            <a:r>
              <a:t/>
            </a:r>
            <a:endParaRPr sz="1300">
              <a:solidFill>
                <a:srgbClr val="0F0F0F"/>
              </a:solidFill>
              <a:latin typeface="Poppins Medium"/>
              <a:ea typeface="Poppins Medium"/>
              <a:cs typeface="Poppins Medium"/>
              <a:sym typeface="Poppins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1" name="Shape 2321"/>
        <p:cNvGrpSpPr/>
        <p:nvPr/>
      </p:nvGrpSpPr>
      <p:grpSpPr>
        <a:xfrm>
          <a:off x="0" y="0"/>
          <a:ext cx="0" cy="0"/>
          <a:chOff x="0" y="0"/>
          <a:chExt cx="0" cy="0"/>
        </a:xfrm>
      </p:grpSpPr>
      <p:sp>
        <p:nvSpPr>
          <p:cNvPr id="2322" name="Google Shape;2322;p270"/>
          <p:cNvSpPr txBox="1"/>
          <p:nvPr>
            <p:ph type="title"/>
          </p:nvPr>
        </p:nvSpPr>
        <p:spPr>
          <a:xfrm>
            <a:off x="46000" y="826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validate AI’s work and check for hallucinations? - 2</a:t>
            </a:r>
            <a:endParaRPr sz="2000">
              <a:solidFill>
                <a:srgbClr val="321A7C"/>
              </a:solidFill>
            </a:endParaRPr>
          </a:p>
        </p:txBody>
      </p:sp>
      <p:sp>
        <p:nvSpPr>
          <p:cNvPr id="2323" name="Google Shape;2323;p270"/>
          <p:cNvSpPr txBox="1"/>
          <p:nvPr>
            <p:ph idx="4294967295" type="body"/>
          </p:nvPr>
        </p:nvSpPr>
        <p:spPr>
          <a:xfrm>
            <a:off x="427000" y="744025"/>
            <a:ext cx="8320200" cy="397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000000"/>
                </a:solidFill>
                <a:latin typeface="Poppins"/>
                <a:ea typeface="Poppins"/>
                <a:cs typeface="Poppins"/>
                <a:sym typeface="Poppins"/>
              </a:rPr>
              <a:t>2. Incorporate Unit Testing</a:t>
            </a:r>
            <a:endParaRPr b="1"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Unit testing is essential for verifying individual components or functions in isolation. Properly designed unit tests can help catch logical errors or flaws in core functionality introduced by AI.</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Tips for Effective Unit Testing:</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120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Separate Code and Test Generation: </a:t>
            </a:r>
            <a:r>
              <a:rPr lang="en" sz="1300">
                <a:solidFill>
                  <a:srgbClr val="000000"/>
                </a:solidFill>
                <a:latin typeface="Poppins Medium"/>
                <a:ea typeface="Poppins Medium"/>
                <a:cs typeface="Poppins Medium"/>
                <a:sym typeface="Poppins Medium"/>
              </a:rPr>
              <a:t>Avoid generating the main code and its unit tests within a single AI prompt. This prevents the risk of the same logical errors being mirrored in both outputs.</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Diverse AI Sources:</a:t>
            </a:r>
            <a:r>
              <a:rPr lang="en" sz="1300">
                <a:solidFill>
                  <a:srgbClr val="000000"/>
                </a:solidFill>
                <a:latin typeface="Poppins Medium"/>
                <a:ea typeface="Poppins Medium"/>
                <a:cs typeface="Poppins Medium"/>
                <a:sym typeface="Poppins Medium"/>
              </a:rPr>
              <a:t> Generate the code and its tests using different AI models or providers. The chance of two models hallucinating in identical ways is significantly reduced, enhancing reliability.</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Automated Execution:</a:t>
            </a:r>
            <a:r>
              <a:rPr lang="en" sz="1300">
                <a:solidFill>
                  <a:srgbClr val="000000"/>
                </a:solidFill>
                <a:latin typeface="Poppins Medium"/>
                <a:ea typeface="Poppins Medium"/>
                <a:cs typeface="Poppins Medium"/>
                <a:sym typeface="Poppins Medium"/>
              </a:rPr>
              <a:t> Use tools to automate unit tests, ensuring faster and more consistent results.</a:t>
            </a:r>
            <a:endParaRPr sz="1300">
              <a:solidFill>
                <a:srgbClr val="000000"/>
              </a:solidFill>
              <a:latin typeface="Poppins Medium"/>
              <a:ea typeface="Poppins Medium"/>
              <a:cs typeface="Poppins Medium"/>
              <a:sym typeface="Poppins Medium"/>
            </a:endParaRPr>
          </a:p>
          <a:p>
            <a:pPr indent="0" lvl="0" marL="0" rtl="0" algn="l">
              <a:lnSpc>
                <a:spcPct val="110000"/>
              </a:lnSpc>
              <a:spcBef>
                <a:spcPts val="1400"/>
              </a:spcBef>
              <a:spcAft>
                <a:spcPts val="400"/>
              </a:spcAft>
              <a:buNone/>
            </a:pPr>
            <a:r>
              <a:t/>
            </a:r>
            <a:endParaRPr sz="1300">
              <a:solidFill>
                <a:srgbClr val="0F0F0F"/>
              </a:solidFill>
              <a:latin typeface="Poppins Medium"/>
              <a:ea typeface="Poppins Medium"/>
              <a:cs typeface="Poppins Medium"/>
              <a:sym typeface="Poppins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7" name="Shape 2327"/>
        <p:cNvGrpSpPr/>
        <p:nvPr/>
      </p:nvGrpSpPr>
      <p:grpSpPr>
        <a:xfrm>
          <a:off x="0" y="0"/>
          <a:ext cx="0" cy="0"/>
          <a:chOff x="0" y="0"/>
          <a:chExt cx="0" cy="0"/>
        </a:xfrm>
      </p:grpSpPr>
      <p:sp>
        <p:nvSpPr>
          <p:cNvPr id="2328" name="Google Shape;2328;p271"/>
          <p:cNvSpPr txBox="1"/>
          <p:nvPr>
            <p:ph type="title"/>
          </p:nvPr>
        </p:nvSpPr>
        <p:spPr>
          <a:xfrm>
            <a:off x="46000" y="826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validate AI’s work and check for hallucinations? - 3</a:t>
            </a:r>
            <a:endParaRPr sz="2000">
              <a:solidFill>
                <a:srgbClr val="321A7C"/>
              </a:solidFill>
            </a:endParaRPr>
          </a:p>
        </p:txBody>
      </p:sp>
      <p:sp>
        <p:nvSpPr>
          <p:cNvPr id="2329" name="Google Shape;2329;p271"/>
          <p:cNvSpPr txBox="1"/>
          <p:nvPr>
            <p:ph idx="4294967295" type="body"/>
          </p:nvPr>
        </p:nvSpPr>
        <p:spPr>
          <a:xfrm>
            <a:off x="427000" y="744025"/>
            <a:ext cx="8320200" cy="397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000000"/>
                </a:solidFill>
                <a:latin typeface="Poppins"/>
                <a:ea typeface="Poppins"/>
                <a:cs typeface="Poppins"/>
                <a:sym typeface="Poppins"/>
              </a:rPr>
              <a:t>3. Automate Validation with Integration, API, and End-to-End Tests</a:t>
            </a:r>
            <a:endParaRPr b="1"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Automation testing goes beyond individual functions to validate the software’s overall integration and performance.</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Types of Automation Tests:</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120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Integration Tests: </a:t>
            </a:r>
            <a:r>
              <a:rPr lang="en" sz="1300">
                <a:solidFill>
                  <a:srgbClr val="000000"/>
                </a:solidFill>
                <a:latin typeface="Poppins Medium"/>
                <a:ea typeface="Poppins Medium"/>
                <a:cs typeface="Poppins Medium"/>
                <a:sym typeface="Poppins Medium"/>
              </a:rPr>
              <a:t>Verify how different modules interact and ensure seamless functionality across components.</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API Contract Tests:</a:t>
            </a:r>
            <a:r>
              <a:rPr lang="en" sz="1300">
                <a:solidFill>
                  <a:srgbClr val="000000"/>
                </a:solidFill>
                <a:latin typeface="Poppins Medium"/>
                <a:ea typeface="Poppins Medium"/>
                <a:cs typeface="Poppins Medium"/>
                <a:sym typeface="Poppins Medium"/>
              </a:rPr>
              <a:t> Ensure that APIs adhere to their specifications, maintaining stability and reliability in communication.</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End-to-End Tests:</a:t>
            </a:r>
            <a:r>
              <a:rPr lang="en" sz="1300">
                <a:solidFill>
                  <a:srgbClr val="000000"/>
                </a:solidFill>
                <a:latin typeface="Poppins Medium"/>
                <a:ea typeface="Poppins Medium"/>
                <a:cs typeface="Poppins Medium"/>
                <a:sym typeface="Poppins Medium"/>
              </a:rPr>
              <a:t> Simulate real-world user scenarios to validate the entire system from input to output.</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Investing in automation tools and frameworks can significantly improve testing efficiency and coverage, especially for complex systems.</a:t>
            </a:r>
            <a:endParaRPr sz="1300">
              <a:solidFill>
                <a:srgbClr val="000000"/>
              </a:solidFill>
              <a:latin typeface="Poppins Medium"/>
              <a:ea typeface="Poppins Medium"/>
              <a:cs typeface="Poppins Medium"/>
              <a:sym typeface="Poppins Medium"/>
            </a:endParaRPr>
          </a:p>
          <a:p>
            <a:pPr indent="0" lvl="0" marL="0" rtl="0" algn="l">
              <a:lnSpc>
                <a:spcPct val="110000"/>
              </a:lnSpc>
              <a:spcBef>
                <a:spcPts val="1400"/>
              </a:spcBef>
              <a:spcAft>
                <a:spcPts val="400"/>
              </a:spcAft>
              <a:buNone/>
            </a:pPr>
            <a:r>
              <a:t/>
            </a:r>
            <a:endParaRPr sz="1300">
              <a:solidFill>
                <a:srgbClr val="0F0F0F"/>
              </a:solidFill>
              <a:latin typeface="Poppins Medium"/>
              <a:ea typeface="Poppins Medium"/>
              <a:cs typeface="Poppins Medium"/>
              <a:sym typeface="Poppi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sp>
        <p:nvSpPr>
          <p:cNvPr id="2139" name="Google Shape;2139;p245"/>
          <p:cNvSpPr txBox="1"/>
          <p:nvPr>
            <p:ph idx="4294967295" type="body"/>
          </p:nvPr>
        </p:nvSpPr>
        <p:spPr>
          <a:xfrm>
            <a:off x="281450" y="447550"/>
            <a:ext cx="8671500" cy="4740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1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Adoption of New Tools and Protocols in AI Landscape</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What are AI Agents?</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AI Agents Architecture</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Practical Use of AI Agents (VSCode Agent Mode, etc.) for Software Engineering</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What is MCP? </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MCP Client Server Architecture</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Practical Use of MCP (Git Flow, Connect DB, Search Web, Fetch Latest Docs, etc.) for Software Engineering</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New Inputs Modes to AI Tools </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Practical Use of New Inputs Modes (Screenshots, Live Screen share, Voice Chat, etc.) </a:t>
            </a:r>
            <a:r>
              <a:rPr lang="en" sz="1400">
                <a:latin typeface="Poppins"/>
                <a:ea typeface="Poppins"/>
                <a:cs typeface="Poppins"/>
                <a:sym typeface="Poppins"/>
              </a:rPr>
              <a:t>for Software Engineering</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Guard Rails and Points of Cautions when working with New AI Tools and Protocols</a:t>
            </a:r>
            <a:endParaRPr sz="1400">
              <a:latin typeface="Poppins"/>
              <a:ea typeface="Poppins"/>
              <a:cs typeface="Poppins"/>
              <a:sym typeface="Poppins"/>
            </a:endParaRPr>
          </a:p>
        </p:txBody>
      </p:sp>
      <p:sp>
        <p:nvSpPr>
          <p:cNvPr id="2140" name="Google Shape;2140;p245"/>
          <p:cNvSpPr txBox="1"/>
          <p:nvPr>
            <p:ph type="title"/>
          </p:nvPr>
        </p:nvSpPr>
        <p:spPr>
          <a:xfrm>
            <a:off x="1097250" y="35175"/>
            <a:ext cx="67833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Adoption of New AI Tools and Protocols</a:t>
            </a:r>
            <a:r>
              <a:rPr lang="en" sz="2000">
                <a:solidFill>
                  <a:srgbClr val="321A7C"/>
                </a:solidFill>
              </a:rPr>
              <a:t> - Part 2</a:t>
            </a:r>
            <a:endParaRPr sz="2300">
              <a:solidFill>
                <a:srgbClr val="321A7C"/>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3" name="Shape 2333"/>
        <p:cNvGrpSpPr/>
        <p:nvPr/>
      </p:nvGrpSpPr>
      <p:grpSpPr>
        <a:xfrm>
          <a:off x="0" y="0"/>
          <a:ext cx="0" cy="0"/>
          <a:chOff x="0" y="0"/>
          <a:chExt cx="0" cy="0"/>
        </a:xfrm>
      </p:grpSpPr>
      <p:sp>
        <p:nvSpPr>
          <p:cNvPr id="2334" name="Google Shape;2334;p272"/>
          <p:cNvSpPr txBox="1"/>
          <p:nvPr>
            <p:ph type="title"/>
          </p:nvPr>
        </p:nvSpPr>
        <p:spPr>
          <a:xfrm>
            <a:off x="46000" y="826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validate AI’s work and check for hallucinations? - 4</a:t>
            </a:r>
            <a:endParaRPr sz="2000">
              <a:solidFill>
                <a:srgbClr val="321A7C"/>
              </a:solidFill>
            </a:endParaRPr>
          </a:p>
        </p:txBody>
      </p:sp>
      <p:sp>
        <p:nvSpPr>
          <p:cNvPr id="2335" name="Google Shape;2335;p272"/>
          <p:cNvSpPr txBox="1"/>
          <p:nvPr>
            <p:ph idx="4294967295" type="body"/>
          </p:nvPr>
        </p:nvSpPr>
        <p:spPr>
          <a:xfrm>
            <a:off x="427000" y="744025"/>
            <a:ext cx="8320200" cy="397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000000"/>
                </a:solidFill>
                <a:latin typeface="Poppins"/>
                <a:ea typeface="Poppins"/>
                <a:cs typeface="Poppins"/>
                <a:sym typeface="Poppins"/>
              </a:rPr>
              <a:t>4. AI Assisted Code Review</a:t>
            </a:r>
            <a:endParaRPr b="1"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Leveraging AI for code review can be a quick and effective way to detect errors in AI-generated work.</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Best Practices for AI Assisted Code Reviews:</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120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Use a Different AI Model or Provider</a:t>
            </a:r>
            <a:r>
              <a:rPr lang="en" sz="1300">
                <a:solidFill>
                  <a:srgbClr val="000000"/>
                </a:solidFill>
                <a:latin typeface="Poppins Medium"/>
                <a:ea typeface="Poppins Medium"/>
                <a:cs typeface="Poppins Medium"/>
                <a:sym typeface="Poppins Medium"/>
              </a:rPr>
              <a:t>: Employ a different AI system to review the original AI's output. This reduces the likelihood of shared errors or blind spots.</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Request Specific Insights:</a:t>
            </a:r>
            <a:r>
              <a:rPr lang="en" sz="1300">
                <a:solidFill>
                  <a:srgbClr val="000000"/>
                </a:solidFill>
                <a:latin typeface="Poppins Medium"/>
                <a:ea typeface="Poppins Medium"/>
                <a:cs typeface="Poppins Medium"/>
                <a:sym typeface="Poppins Medium"/>
              </a:rPr>
              <a:t> Ask the reviewing AI to highlight defects, potential bugs, and areas for improvement, ensuring a comprehensive assessment.</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Iterative Feedback:</a:t>
            </a:r>
            <a:r>
              <a:rPr lang="en" sz="1300">
                <a:solidFill>
                  <a:srgbClr val="000000"/>
                </a:solidFill>
                <a:latin typeface="Poppins Medium"/>
                <a:ea typeface="Poppins Medium"/>
                <a:cs typeface="Poppins Medium"/>
                <a:sym typeface="Poppins Medium"/>
              </a:rPr>
              <a:t> Use the AI’s suggestions to refine and re-validate the code iteratively.</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1200"/>
              </a:spcAft>
              <a:buNone/>
            </a:pPr>
            <a:r>
              <a:rPr lang="en" sz="1300">
                <a:solidFill>
                  <a:srgbClr val="000000"/>
                </a:solidFill>
                <a:latin typeface="Poppins Medium"/>
                <a:ea typeface="Poppins Medium"/>
                <a:cs typeface="Poppins Medium"/>
                <a:sym typeface="Poppins Medium"/>
              </a:rPr>
              <a:t>While this method is efficient, it should ideally complement manual review for critical applications.</a:t>
            </a:r>
            <a:endParaRPr sz="1300">
              <a:solidFill>
                <a:srgbClr val="000000"/>
              </a:solidFill>
              <a:latin typeface="Poppins Medium"/>
              <a:ea typeface="Poppins Medium"/>
              <a:cs typeface="Poppins Medium"/>
              <a:sym typeface="Poppins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sp>
        <p:nvSpPr>
          <p:cNvPr id="2340" name="Google Shape;2340;p273"/>
          <p:cNvSpPr txBox="1"/>
          <p:nvPr>
            <p:ph type="title"/>
          </p:nvPr>
        </p:nvSpPr>
        <p:spPr>
          <a:xfrm>
            <a:off x="46000" y="826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validate AI’s work and check for hallucinations? - 5</a:t>
            </a:r>
            <a:endParaRPr sz="2000">
              <a:solidFill>
                <a:srgbClr val="321A7C"/>
              </a:solidFill>
            </a:endParaRPr>
          </a:p>
        </p:txBody>
      </p:sp>
      <p:sp>
        <p:nvSpPr>
          <p:cNvPr id="2341" name="Google Shape;2341;p273"/>
          <p:cNvSpPr txBox="1"/>
          <p:nvPr>
            <p:ph idx="4294967295" type="body"/>
          </p:nvPr>
        </p:nvSpPr>
        <p:spPr>
          <a:xfrm>
            <a:off x="427000" y="744025"/>
            <a:ext cx="8320200" cy="397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000000"/>
                </a:solidFill>
                <a:latin typeface="Poppins"/>
                <a:ea typeface="Poppins"/>
                <a:cs typeface="Poppins"/>
                <a:sym typeface="Poppins"/>
              </a:rPr>
              <a:t>5. Human Code Review</a:t>
            </a:r>
            <a:endParaRPr b="1"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Despite advancements in AI, human expertise remains unparalleled for code validation. A human reviewer can assess the code against best practices, design patterns, and the specific requirements of the language or framework.</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Steps for Effective Human Code Reviews:</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120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Standardized Checklists:</a:t>
            </a:r>
            <a:r>
              <a:rPr lang="en" sz="1300">
                <a:solidFill>
                  <a:srgbClr val="000000"/>
                </a:solidFill>
                <a:latin typeface="Poppins Medium"/>
                <a:ea typeface="Poppins Medium"/>
                <a:cs typeface="Poppins Medium"/>
                <a:sym typeface="Poppins Medium"/>
              </a:rPr>
              <a:t> Use checklists to ensure consistent evaluation across various code aspects such as readability, maintainability, and performance.</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Pair Programming:</a:t>
            </a:r>
            <a:r>
              <a:rPr lang="en" sz="1300">
                <a:solidFill>
                  <a:srgbClr val="000000"/>
                </a:solidFill>
                <a:latin typeface="Poppins Medium"/>
                <a:ea typeface="Poppins Medium"/>
                <a:cs typeface="Poppins Medium"/>
                <a:sym typeface="Poppins Medium"/>
              </a:rPr>
              <a:t> Collaborate with peers for more thorough reviews and brainstorming.</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Continuous Learning:</a:t>
            </a:r>
            <a:r>
              <a:rPr lang="en" sz="1300">
                <a:solidFill>
                  <a:srgbClr val="000000"/>
                </a:solidFill>
                <a:latin typeface="Poppins Medium"/>
                <a:ea typeface="Poppins Medium"/>
                <a:cs typeface="Poppins Medium"/>
                <a:sym typeface="Poppins Medium"/>
              </a:rPr>
              <a:t> Reviewers should stay updated with the latest industry trends and best practices.</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1200"/>
              </a:spcAft>
              <a:buNone/>
            </a:pPr>
            <a:r>
              <a:rPr lang="en" sz="1300">
                <a:solidFill>
                  <a:srgbClr val="000000"/>
                </a:solidFill>
                <a:latin typeface="Poppins Medium"/>
                <a:ea typeface="Poppins Medium"/>
                <a:cs typeface="Poppins Medium"/>
                <a:sym typeface="Poppins Medium"/>
              </a:rPr>
              <a:t>Though time intensive, human review is critical for high stakes projects where precision is paramount.</a:t>
            </a:r>
            <a:endParaRPr sz="1300">
              <a:solidFill>
                <a:srgbClr val="000000"/>
              </a:solidFill>
              <a:latin typeface="Poppins Medium"/>
              <a:ea typeface="Poppins Medium"/>
              <a:cs typeface="Poppins Medium"/>
              <a:sym typeface="Poppins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sp>
        <p:nvSpPr>
          <p:cNvPr id="2346" name="Google Shape;2346;p274"/>
          <p:cNvSpPr txBox="1"/>
          <p:nvPr>
            <p:ph type="title"/>
          </p:nvPr>
        </p:nvSpPr>
        <p:spPr>
          <a:xfrm>
            <a:off x="46000" y="826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validate AI’s work and check for hallucinations?</a:t>
            </a:r>
            <a:endParaRPr sz="2000">
              <a:solidFill>
                <a:srgbClr val="321A7C"/>
              </a:solidFill>
            </a:endParaRPr>
          </a:p>
        </p:txBody>
      </p:sp>
      <p:sp>
        <p:nvSpPr>
          <p:cNvPr id="2347" name="Google Shape;2347;p274"/>
          <p:cNvSpPr txBox="1"/>
          <p:nvPr>
            <p:ph idx="4294967295" type="body"/>
          </p:nvPr>
        </p:nvSpPr>
        <p:spPr>
          <a:xfrm>
            <a:off x="427000" y="744025"/>
            <a:ext cx="8320200" cy="397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000000"/>
                </a:solidFill>
                <a:latin typeface="Poppins"/>
                <a:ea typeface="Poppins"/>
                <a:cs typeface="Poppins"/>
                <a:sym typeface="Poppins"/>
              </a:rPr>
              <a:t>Choosing the Right Approach to Validate AI’s work and check for hallucinations</a:t>
            </a:r>
            <a:endParaRPr b="1"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The optimal method(s) for validating AI-generated work depend on the project’s complexity, available resources, and criticality. Ideally, a combination of these approaches is employed:</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120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Manual Testing, Unit Testing</a:t>
            </a:r>
            <a:r>
              <a:rPr lang="en" sz="1300">
                <a:solidFill>
                  <a:srgbClr val="000000"/>
                </a:solidFill>
                <a:latin typeface="Poppins Medium"/>
                <a:ea typeface="Poppins Medium"/>
                <a:cs typeface="Poppins Medium"/>
                <a:sym typeface="Poppins Medium"/>
              </a:rPr>
              <a:t> and </a:t>
            </a:r>
            <a:r>
              <a:rPr b="1" lang="en" sz="1300">
                <a:solidFill>
                  <a:srgbClr val="000000"/>
                </a:solidFill>
                <a:latin typeface="Poppins"/>
                <a:ea typeface="Poppins"/>
                <a:cs typeface="Poppins"/>
                <a:sym typeface="Poppins"/>
              </a:rPr>
              <a:t>Human Code Reviews</a:t>
            </a:r>
            <a:r>
              <a:rPr lang="en" sz="1300">
                <a:solidFill>
                  <a:srgbClr val="000000"/>
                </a:solidFill>
                <a:latin typeface="Poppins Medium"/>
                <a:ea typeface="Poppins Medium"/>
                <a:cs typeface="Poppins Medium"/>
                <a:sym typeface="Poppins Medium"/>
              </a:rPr>
              <a:t> are indispensable for comprehensive validation.</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Automated Testing</a:t>
            </a:r>
            <a:r>
              <a:rPr lang="en" sz="1300">
                <a:solidFill>
                  <a:srgbClr val="000000"/>
                </a:solidFill>
                <a:latin typeface="Poppins Medium"/>
                <a:ea typeface="Poppins Medium"/>
                <a:cs typeface="Poppins Medium"/>
                <a:sym typeface="Poppins Medium"/>
              </a:rPr>
              <a:t> and </a:t>
            </a:r>
            <a:r>
              <a:rPr b="1" lang="en" sz="1300">
                <a:solidFill>
                  <a:srgbClr val="000000"/>
                </a:solidFill>
                <a:latin typeface="Poppins"/>
                <a:ea typeface="Poppins"/>
                <a:cs typeface="Poppins"/>
                <a:sym typeface="Poppins"/>
              </a:rPr>
              <a:t>AI-Assisted Reviews</a:t>
            </a:r>
            <a:r>
              <a:rPr lang="en" sz="1300">
                <a:solidFill>
                  <a:srgbClr val="000000"/>
                </a:solidFill>
                <a:latin typeface="Poppins Medium"/>
                <a:ea typeface="Poppins Medium"/>
                <a:cs typeface="Poppins Medium"/>
                <a:sym typeface="Poppins Medium"/>
              </a:rPr>
              <a:t> can complement manual methods, providing scalability and speed.</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Poppins Medium"/>
              <a:buChar char="●"/>
            </a:pPr>
            <a:r>
              <a:rPr lang="en" sz="1300">
                <a:solidFill>
                  <a:srgbClr val="000000"/>
                </a:solidFill>
                <a:latin typeface="Poppins Medium"/>
                <a:ea typeface="Poppins Medium"/>
                <a:cs typeface="Poppins Medium"/>
                <a:sym typeface="Poppins Medium"/>
              </a:rPr>
              <a:t>For mission-critical software, investing in multiple layers of validation is essential to ensure robustness and reliability.</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1200"/>
              </a:spcAft>
              <a:buNone/>
            </a:pPr>
            <a:r>
              <a:rPr lang="en" sz="1300">
                <a:solidFill>
                  <a:srgbClr val="000000"/>
                </a:solidFill>
                <a:latin typeface="Poppins Medium"/>
                <a:ea typeface="Poppins Medium"/>
                <a:cs typeface="Poppins Medium"/>
                <a:sym typeface="Poppins Medium"/>
              </a:rPr>
              <a:t>By adopting a tailored blend of these strategies, you can minimize risks and ensure the highest quality in AI generated work.</a:t>
            </a:r>
            <a:endParaRPr sz="1300">
              <a:solidFill>
                <a:srgbClr val="000000"/>
              </a:solidFill>
              <a:latin typeface="Poppins Medium"/>
              <a:ea typeface="Poppins Medium"/>
              <a:cs typeface="Poppins Medium"/>
              <a:sym typeface="Poppins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1" name="Shape 2351"/>
        <p:cNvGrpSpPr/>
        <p:nvPr/>
      </p:nvGrpSpPr>
      <p:grpSpPr>
        <a:xfrm>
          <a:off x="0" y="0"/>
          <a:ext cx="0" cy="0"/>
          <a:chOff x="0" y="0"/>
          <a:chExt cx="0" cy="0"/>
        </a:xfrm>
      </p:grpSpPr>
      <p:sp>
        <p:nvSpPr>
          <p:cNvPr id="2352" name="Google Shape;2352;p275"/>
          <p:cNvSpPr txBox="1"/>
          <p:nvPr>
            <p:ph type="title"/>
          </p:nvPr>
        </p:nvSpPr>
        <p:spPr>
          <a:xfrm>
            <a:off x="46000" y="8407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reduce AI’s hallucinations and Improve Code Quality</a:t>
            </a:r>
            <a:endParaRPr sz="2000">
              <a:solidFill>
                <a:srgbClr val="321A7C"/>
              </a:solidFill>
            </a:endParaRPr>
          </a:p>
          <a:p>
            <a:pPr indent="0" lvl="0" marL="0" rtl="0" algn="ctr">
              <a:lnSpc>
                <a:spcPct val="150000"/>
              </a:lnSpc>
              <a:spcBef>
                <a:spcPts val="0"/>
              </a:spcBef>
              <a:spcAft>
                <a:spcPts val="0"/>
              </a:spcAft>
              <a:buNone/>
            </a:pPr>
            <a:r>
              <a:t/>
            </a:r>
            <a:endParaRPr sz="2000">
              <a:solidFill>
                <a:srgbClr val="321A7C"/>
              </a:solidFill>
            </a:endParaRPr>
          </a:p>
        </p:txBody>
      </p:sp>
      <p:sp>
        <p:nvSpPr>
          <p:cNvPr id="2353" name="Google Shape;2353;p275"/>
          <p:cNvSpPr txBox="1"/>
          <p:nvPr>
            <p:ph idx="4294967295" type="body"/>
          </p:nvPr>
        </p:nvSpPr>
        <p:spPr>
          <a:xfrm>
            <a:off x="478775" y="460800"/>
            <a:ext cx="8475900" cy="41580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300">
                <a:solidFill>
                  <a:srgbClr val="000000"/>
                </a:solidFill>
                <a:latin typeface="Poppins"/>
                <a:ea typeface="Poppins"/>
                <a:cs typeface="Poppins"/>
                <a:sym typeface="Poppins"/>
              </a:rPr>
              <a:t>Ask AI Explicitly to Follow Specific Coding Best Practices</a:t>
            </a:r>
            <a:endParaRPr b="1" sz="1300">
              <a:solidFill>
                <a:srgbClr val="000000"/>
              </a:solidFill>
              <a:latin typeface="Poppins"/>
              <a:ea typeface="Poppins"/>
              <a:cs typeface="Poppins"/>
              <a:sym typeface="Poppins"/>
            </a:endParaRPr>
          </a:p>
          <a:p>
            <a:pPr indent="-311150" lvl="0" marL="457200" rtl="0" algn="l">
              <a:lnSpc>
                <a:spcPct val="115000"/>
              </a:lnSpc>
              <a:spcBef>
                <a:spcPts val="1200"/>
              </a:spcBef>
              <a:spcAft>
                <a:spcPts val="0"/>
              </a:spcAft>
              <a:buClr>
                <a:srgbClr val="000000"/>
              </a:buClr>
              <a:buSzPts val="1300"/>
              <a:buFont typeface="Poppins"/>
              <a:buChar char="●"/>
            </a:pPr>
            <a:r>
              <a:rPr lang="en" sz="1300">
                <a:solidFill>
                  <a:srgbClr val="000000"/>
                </a:solidFill>
                <a:latin typeface="Poppins"/>
                <a:ea typeface="Poppins"/>
                <a:cs typeface="Poppins"/>
                <a:sym typeface="Poppins"/>
              </a:rPr>
              <a:t>When crafting your prompt, explicitly instruct the AI to adhere to best practices relevant to the specific language or framework you are using.</a:t>
            </a:r>
            <a:endParaRPr sz="1300">
              <a:solidFill>
                <a:srgbClr val="000000"/>
              </a:solidFill>
              <a:latin typeface="Poppins"/>
              <a:ea typeface="Poppins"/>
              <a:cs typeface="Poppins"/>
              <a:sym typeface="Poppins"/>
            </a:endParaRPr>
          </a:p>
          <a:p>
            <a:pPr indent="-311150" lvl="0" marL="457200" rtl="0" algn="l">
              <a:lnSpc>
                <a:spcPct val="115000"/>
              </a:lnSpc>
              <a:spcBef>
                <a:spcPts val="0"/>
              </a:spcBef>
              <a:spcAft>
                <a:spcPts val="0"/>
              </a:spcAft>
              <a:buClr>
                <a:srgbClr val="000000"/>
              </a:buClr>
              <a:buSzPts val="1300"/>
              <a:buFont typeface="Poppins"/>
              <a:buChar char="●"/>
            </a:pPr>
            <a:r>
              <a:rPr lang="en" sz="1300">
                <a:solidFill>
                  <a:srgbClr val="000000"/>
                </a:solidFill>
                <a:latin typeface="Poppins"/>
                <a:ea typeface="Poppins"/>
                <a:cs typeface="Poppins"/>
                <a:sym typeface="Poppins"/>
              </a:rPr>
              <a:t>If the AI occasionally fails to follow these practices, you can include specific examples of important coding standards directly in the prompt for reinforcement.</a:t>
            </a:r>
            <a:endParaRPr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b="1" lang="en" sz="1300">
                <a:solidFill>
                  <a:srgbClr val="000000"/>
                </a:solidFill>
                <a:latin typeface="Poppins"/>
                <a:ea typeface="Poppins"/>
                <a:cs typeface="Poppins"/>
                <a:sym typeface="Poppins"/>
              </a:rPr>
              <a:t>Provide Organization adopted or Industry wide adopted Coding Standards</a:t>
            </a:r>
            <a:endParaRPr b="1" sz="1300">
              <a:solidFill>
                <a:srgbClr val="000000"/>
              </a:solidFill>
              <a:latin typeface="Poppins"/>
              <a:ea typeface="Poppins"/>
              <a:cs typeface="Poppins"/>
              <a:sym typeface="Poppins"/>
            </a:endParaRPr>
          </a:p>
          <a:p>
            <a:pPr indent="-311150" lvl="0" marL="457200" rtl="0" algn="l">
              <a:lnSpc>
                <a:spcPct val="115000"/>
              </a:lnSpc>
              <a:spcBef>
                <a:spcPts val="1200"/>
              </a:spcBef>
              <a:spcAft>
                <a:spcPts val="0"/>
              </a:spcAft>
              <a:buClr>
                <a:srgbClr val="000000"/>
              </a:buClr>
              <a:buSzPts val="1300"/>
              <a:buFont typeface="Poppins"/>
              <a:buChar char="●"/>
            </a:pPr>
            <a:r>
              <a:rPr lang="en" sz="1300">
                <a:solidFill>
                  <a:srgbClr val="000000"/>
                </a:solidFill>
                <a:latin typeface="Poppins"/>
                <a:ea typeface="Poppins"/>
                <a:cs typeface="Poppins"/>
                <a:sym typeface="Poppins"/>
              </a:rPr>
              <a:t>If your organization has established coding standards, include those standards in the prompt and explicitly ask the AI to follow them.</a:t>
            </a:r>
            <a:endParaRPr sz="1300">
              <a:solidFill>
                <a:srgbClr val="000000"/>
              </a:solidFill>
              <a:latin typeface="Poppins"/>
              <a:ea typeface="Poppins"/>
              <a:cs typeface="Poppins"/>
              <a:sym typeface="Poppins"/>
            </a:endParaRPr>
          </a:p>
          <a:p>
            <a:pPr indent="-311150" lvl="0" marL="457200" rtl="0" algn="l">
              <a:lnSpc>
                <a:spcPct val="115000"/>
              </a:lnSpc>
              <a:spcBef>
                <a:spcPts val="0"/>
              </a:spcBef>
              <a:spcAft>
                <a:spcPts val="0"/>
              </a:spcAft>
              <a:buClr>
                <a:srgbClr val="000000"/>
              </a:buClr>
              <a:buSzPts val="1300"/>
              <a:buFont typeface="Poppins"/>
              <a:buChar char="●"/>
            </a:pPr>
            <a:r>
              <a:rPr lang="en" sz="1300">
                <a:solidFill>
                  <a:srgbClr val="000000"/>
                </a:solidFill>
                <a:latin typeface="Poppins"/>
                <a:ea typeface="Poppins"/>
                <a:cs typeface="Poppins"/>
                <a:sym typeface="Poppins"/>
              </a:rPr>
              <a:t>In this course, we’ve shared a industry coding practices. You can use this as a reference to incorporate into your prompts for consistency and quality.</a:t>
            </a:r>
            <a:endParaRPr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b="1" lang="en" sz="1300">
                <a:solidFill>
                  <a:srgbClr val="000000"/>
                </a:solidFill>
                <a:latin typeface="Poppins"/>
                <a:ea typeface="Poppins"/>
                <a:cs typeface="Poppins"/>
                <a:sym typeface="Poppins"/>
              </a:rPr>
              <a:t>Use High-Quality Sample Code for New Languages or Frameworks</a:t>
            </a:r>
            <a:endParaRPr b="1" sz="1300">
              <a:solidFill>
                <a:srgbClr val="000000"/>
              </a:solidFill>
              <a:latin typeface="Poppins"/>
              <a:ea typeface="Poppins"/>
              <a:cs typeface="Poppins"/>
              <a:sym typeface="Poppins"/>
            </a:endParaRPr>
          </a:p>
          <a:p>
            <a:pPr indent="-311150" lvl="0" marL="457200" rtl="0" algn="l">
              <a:lnSpc>
                <a:spcPct val="115000"/>
              </a:lnSpc>
              <a:spcBef>
                <a:spcPts val="1200"/>
              </a:spcBef>
              <a:spcAft>
                <a:spcPts val="0"/>
              </a:spcAft>
              <a:buClr>
                <a:srgbClr val="000000"/>
              </a:buClr>
              <a:buSzPts val="1300"/>
              <a:buFont typeface="Poppins"/>
              <a:buChar char="●"/>
            </a:pPr>
            <a:r>
              <a:rPr lang="en" sz="1300">
                <a:solidFill>
                  <a:srgbClr val="000000"/>
                </a:solidFill>
                <a:latin typeface="Poppins"/>
                <a:ea typeface="Poppins"/>
                <a:cs typeface="Poppins"/>
                <a:sym typeface="Poppins"/>
              </a:rPr>
              <a:t>When working with relatively new programming languages or frameworks (with limited training data available), include a high quality sample code snippet in the prompt.</a:t>
            </a:r>
            <a:endParaRPr sz="1300">
              <a:solidFill>
                <a:srgbClr val="000000"/>
              </a:solidFill>
              <a:latin typeface="Poppins"/>
              <a:ea typeface="Poppins"/>
              <a:cs typeface="Poppins"/>
              <a:sym typeface="Poppins"/>
            </a:endParaRPr>
          </a:p>
          <a:p>
            <a:pPr indent="-311150" lvl="0" marL="457200" rtl="0" algn="l">
              <a:lnSpc>
                <a:spcPct val="115000"/>
              </a:lnSpc>
              <a:spcBef>
                <a:spcPts val="0"/>
              </a:spcBef>
              <a:spcAft>
                <a:spcPts val="0"/>
              </a:spcAft>
              <a:buClr>
                <a:srgbClr val="000000"/>
              </a:buClr>
              <a:buSzPts val="1300"/>
              <a:buFont typeface="Poppins"/>
              <a:buChar char="●"/>
            </a:pPr>
            <a:r>
              <a:rPr lang="en" sz="1300">
                <a:solidFill>
                  <a:srgbClr val="000000"/>
                </a:solidFill>
                <a:latin typeface="Poppins"/>
                <a:ea typeface="Poppins"/>
                <a:cs typeface="Poppins"/>
                <a:sym typeface="Poppins"/>
              </a:rPr>
              <a:t>Ask the AI to follow the patterns and coding best practices demonstrated in the provided sample.</a:t>
            </a:r>
            <a:endParaRPr sz="1300">
              <a:solidFill>
                <a:srgbClr val="0F0F0F"/>
              </a:solidFill>
              <a:latin typeface="Poppins"/>
              <a:ea typeface="Poppins"/>
              <a:cs typeface="Poppins"/>
              <a:sym typeface="Poppi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7" name="Shape 2357"/>
        <p:cNvGrpSpPr/>
        <p:nvPr/>
      </p:nvGrpSpPr>
      <p:grpSpPr>
        <a:xfrm>
          <a:off x="0" y="0"/>
          <a:ext cx="0" cy="0"/>
          <a:chOff x="0" y="0"/>
          <a:chExt cx="0" cy="0"/>
        </a:xfrm>
      </p:grpSpPr>
      <p:sp>
        <p:nvSpPr>
          <p:cNvPr id="2358" name="Google Shape;2358;p276"/>
          <p:cNvSpPr txBox="1"/>
          <p:nvPr>
            <p:ph idx="4294967295" type="body"/>
          </p:nvPr>
        </p:nvSpPr>
        <p:spPr>
          <a:xfrm>
            <a:off x="327750" y="420550"/>
            <a:ext cx="8587800" cy="3493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solidFill>
                <a:srgbClr val="0F0F0F"/>
              </a:solidFill>
              <a:latin typeface="Poppins Medium"/>
              <a:ea typeface="Poppins Medium"/>
              <a:cs typeface="Poppins Medium"/>
              <a:sym typeface="Poppins Medium"/>
            </a:endParaRPr>
          </a:p>
          <a:p>
            <a:pPr indent="-317500" lvl="0" marL="457200" rtl="0" algn="l">
              <a:lnSpc>
                <a:spcPct val="150000"/>
              </a:lnSpc>
              <a:spcBef>
                <a:spcPts val="0"/>
              </a:spcBef>
              <a:spcAft>
                <a:spcPts val="0"/>
              </a:spcAft>
              <a:buClr>
                <a:srgbClr val="0F0F0F"/>
              </a:buClr>
              <a:buSzPts val="1400"/>
              <a:buFont typeface="Poppins Medium"/>
              <a:buChar char="●"/>
            </a:pPr>
            <a:r>
              <a:rPr b="1" lang="en" sz="1400">
                <a:solidFill>
                  <a:srgbClr val="0F0F0F"/>
                </a:solidFill>
                <a:latin typeface="Poppins"/>
                <a:ea typeface="Poppins"/>
                <a:cs typeface="Poppins"/>
                <a:sym typeface="Poppins"/>
              </a:rPr>
              <a:t>In summary,</a:t>
            </a:r>
            <a:r>
              <a:rPr lang="en" sz="1400">
                <a:solidFill>
                  <a:srgbClr val="0F0F0F"/>
                </a:solidFill>
                <a:latin typeface="Poppins Medium"/>
                <a:ea typeface="Poppins Medium"/>
                <a:cs typeface="Poppins Medium"/>
                <a:sym typeface="Poppins Medium"/>
              </a:rPr>
              <a:t> for the most common day to day coding tasks, AI can be used reliably for code generation with mature languages and frameworks. However, when working with </a:t>
            </a:r>
            <a:r>
              <a:rPr b="1" lang="en" sz="1400">
                <a:solidFill>
                  <a:srgbClr val="0F0F0F"/>
                </a:solidFill>
                <a:latin typeface="Poppins"/>
                <a:ea typeface="Poppins"/>
                <a:cs typeface="Poppins"/>
                <a:sym typeface="Poppins"/>
              </a:rPr>
              <a:t>newer languages</a:t>
            </a:r>
            <a:r>
              <a:rPr lang="en" sz="1400">
                <a:solidFill>
                  <a:srgbClr val="0F0F0F"/>
                </a:solidFill>
                <a:latin typeface="Poppins Medium"/>
                <a:ea typeface="Poppins Medium"/>
                <a:cs typeface="Poppins Medium"/>
                <a:sym typeface="Poppins Medium"/>
              </a:rPr>
              <a:t> or </a:t>
            </a:r>
            <a:r>
              <a:rPr b="1" lang="en" sz="1400">
                <a:solidFill>
                  <a:srgbClr val="0F0F0F"/>
                </a:solidFill>
                <a:latin typeface="Poppins"/>
                <a:ea typeface="Poppins"/>
                <a:cs typeface="Poppins"/>
                <a:sym typeface="Poppins"/>
              </a:rPr>
              <a:t>complex novel tasks</a:t>
            </a:r>
            <a:r>
              <a:rPr lang="en" sz="1400">
                <a:solidFill>
                  <a:srgbClr val="0F0F0F"/>
                </a:solidFill>
                <a:latin typeface="Poppins Medium"/>
                <a:ea typeface="Poppins Medium"/>
                <a:cs typeface="Poppins Medium"/>
                <a:sym typeface="Poppins Medium"/>
              </a:rPr>
              <a:t>, while AI can still be helpful, but be aware of the potential for low quality code or hidden errors.</a:t>
            </a:r>
            <a:endParaRPr sz="1400">
              <a:solidFill>
                <a:srgbClr val="0F0F0F"/>
              </a:solidFill>
              <a:latin typeface="Poppins Medium"/>
              <a:ea typeface="Poppins Medium"/>
              <a:cs typeface="Poppins Medium"/>
              <a:sym typeface="Poppins Medium"/>
            </a:endParaRPr>
          </a:p>
          <a:p>
            <a:pPr indent="-317500" lvl="0" marL="457200" rtl="0" algn="l">
              <a:lnSpc>
                <a:spcPct val="150000"/>
              </a:lnSpc>
              <a:spcBef>
                <a:spcPts val="0"/>
              </a:spcBef>
              <a:spcAft>
                <a:spcPts val="0"/>
              </a:spcAft>
              <a:buClr>
                <a:srgbClr val="0F0F0F"/>
              </a:buClr>
              <a:buSzPts val="1400"/>
              <a:buFont typeface="Poppins Medium"/>
              <a:buChar char="●"/>
            </a:pPr>
            <a:r>
              <a:rPr lang="en" sz="1400">
                <a:solidFill>
                  <a:srgbClr val="000000"/>
                </a:solidFill>
                <a:latin typeface="Poppins Medium"/>
                <a:ea typeface="Poppins Medium"/>
                <a:cs typeface="Poppins Medium"/>
                <a:sym typeface="Poppins Medium"/>
              </a:rPr>
              <a:t>Validating AI’s work becomes a critical step of the code generation process using AI. By adopting a tailored blend of these 5 testings and validation strategies, you can minimize risks and ensure the highest quality in AI generated code.</a:t>
            </a:r>
            <a:endParaRPr sz="1400">
              <a:solidFill>
                <a:srgbClr val="0F0F0F"/>
              </a:solidFill>
              <a:latin typeface="Poppins Medium"/>
              <a:ea typeface="Poppins Medium"/>
              <a:cs typeface="Poppins Medium"/>
              <a:sym typeface="Poppins Medium"/>
            </a:endParaRPr>
          </a:p>
          <a:p>
            <a:pPr indent="-317500" lvl="1" marL="914400" rtl="0" algn="l">
              <a:lnSpc>
                <a:spcPct val="150000"/>
              </a:lnSpc>
              <a:spcBef>
                <a:spcPts val="0"/>
              </a:spcBef>
              <a:spcAft>
                <a:spcPts val="0"/>
              </a:spcAft>
              <a:buClr>
                <a:srgbClr val="0F0F0F"/>
              </a:buClr>
              <a:buSzPts val="1400"/>
              <a:buFont typeface="Poppins Medium"/>
              <a:buChar char="○"/>
            </a:pPr>
            <a:r>
              <a:rPr lang="en" sz="1400">
                <a:solidFill>
                  <a:srgbClr val="000000"/>
                </a:solidFill>
                <a:latin typeface="Poppins Medium"/>
                <a:ea typeface="Poppins Medium"/>
                <a:cs typeface="Poppins Medium"/>
                <a:sym typeface="Poppins Medium"/>
              </a:rPr>
              <a:t>Exhaustive Manual Testing</a:t>
            </a:r>
            <a:endParaRPr sz="1400">
              <a:solidFill>
                <a:srgbClr val="000000"/>
              </a:solidFill>
              <a:latin typeface="Poppins Medium"/>
              <a:ea typeface="Poppins Medium"/>
              <a:cs typeface="Poppins Medium"/>
              <a:sym typeface="Poppins Medium"/>
            </a:endParaRPr>
          </a:p>
          <a:p>
            <a:pPr indent="-317500" lvl="1" marL="914400" rtl="0" algn="l">
              <a:lnSpc>
                <a:spcPct val="15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Incorporate Unit Testing</a:t>
            </a:r>
            <a:endParaRPr sz="1400">
              <a:solidFill>
                <a:srgbClr val="000000"/>
              </a:solidFill>
              <a:latin typeface="Poppins Medium"/>
              <a:ea typeface="Poppins Medium"/>
              <a:cs typeface="Poppins Medium"/>
              <a:sym typeface="Poppins Medium"/>
            </a:endParaRPr>
          </a:p>
          <a:p>
            <a:pPr indent="-317500" lvl="1" marL="914400" rtl="0" algn="l">
              <a:lnSpc>
                <a:spcPct val="15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Automation Testing</a:t>
            </a:r>
            <a:endParaRPr sz="1400">
              <a:solidFill>
                <a:srgbClr val="000000"/>
              </a:solidFill>
              <a:latin typeface="Poppins Medium"/>
              <a:ea typeface="Poppins Medium"/>
              <a:cs typeface="Poppins Medium"/>
              <a:sym typeface="Poppins Medium"/>
            </a:endParaRPr>
          </a:p>
          <a:p>
            <a:pPr indent="-317500" lvl="1" marL="914400" rtl="0" algn="l">
              <a:lnSpc>
                <a:spcPct val="15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AI Assisted Code Review</a:t>
            </a:r>
            <a:endParaRPr sz="1400">
              <a:solidFill>
                <a:srgbClr val="000000"/>
              </a:solidFill>
              <a:latin typeface="Poppins Medium"/>
              <a:ea typeface="Poppins Medium"/>
              <a:cs typeface="Poppins Medium"/>
              <a:sym typeface="Poppins Medium"/>
            </a:endParaRPr>
          </a:p>
          <a:p>
            <a:pPr indent="-317500" lvl="1" marL="914400" rtl="0" algn="l">
              <a:lnSpc>
                <a:spcPct val="15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Human Code Review</a:t>
            </a:r>
            <a:endParaRPr sz="1400">
              <a:solidFill>
                <a:srgbClr val="0F0F0F"/>
              </a:solidFill>
              <a:latin typeface="Poppins Medium"/>
              <a:ea typeface="Poppins Medium"/>
              <a:cs typeface="Poppins Medium"/>
              <a:sym typeface="Poppins Medium"/>
            </a:endParaRPr>
          </a:p>
        </p:txBody>
      </p:sp>
      <p:sp>
        <p:nvSpPr>
          <p:cNvPr id="2359" name="Google Shape;2359;p276"/>
          <p:cNvSpPr txBox="1"/>
          <p:nvPr>
            <p:ph type="title"/>
          </p:nvPr>
        </p:nvSpPr>
        <p:spPr>
          <a:xfrm>
            <a:off x="0" y="712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Summary of AI hallucination and its remediation</a:t>
            </a:r>
            <a:endParaRPr sz="2100">
              <a:solidFill>
                <a:srgbClr val="321A7C"/>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3" name="Shape 2363"/>
        <p:cNvGrpSpPr/>
        <p:nvPr/>
      </p:nvGrpSpPr>
      <p:grpSpPr>
        <a:xfrm>
          <a:off x="0" y="0"/>
          <a:ext cx="0" cy="0"/>
          <a:chOff x="0" y="0"/>
          <a:chExt cx="0" cy="0"/>
        </a:xfrm>
      </p:grpSpPr>
      <p:sp>
        <p:nvSpPr>
          <p:cNvPr id="2364" name="Google Shape;2364;p277"/>
          <p:cNvSpPr txBox="1"/>
          <p:nvPr>
            <p:ph type="title"/>
          </p:nvPr>
        </p:nvSpPr>
        <p:spPr>
          <a:xfrm>
            <a:off x="91425" y="75000"/>
            <a:ext cx="8624400" cy="782700"/>
          </a:xfrm>
          <a:prstGeom prst="rect">
            <a:avLst/>
          </a:prstGeom>
        </p:spPr>
        <p:txBody>
          <a:bodyPr anchorCtr="0" anchor="t" bIns="91425" lIns="91425" spcFirstLastPara="1" rIns="91425" wrap="square" tIns="91425">
            <a:noAutofit/>
          </a:bodyPr>
          <a:lstStyle/>
          <a:p>
            <a:pPr indent="457200" lvl="0" marL="0" rtl="0" algn="ctr">
              <a:lnSpc>
                <a:spcPct val="150000"/>
              </a:lnSpc>
              <a:spcBef>
                <a:spcPts val="0"/>
              </a:spcBef>
              <a:spcAft>
                <a:spcPts val="0"/>
              </a:spcAft>
              <a:buNone/>
            </a:pPr>
            <a:r>
              <a:rPr lang="en" sz="1800">
                <a:solidFill>
                  <a:srgbClr val="321A7C"/>
                </a:solidFill>
              </a:rPr>
              <a:t>Guard</a:t>
            </a:r>
            <a:r>
              <a:rPr lang="en" sz="1800">
                <a:solidFill>
                  <a:srgbClr val="321A7C"/>
                </a:solidFill>
              </a:rPr>
              <a:t> Rails and </a:t>
            </a:r>
            <a:r>
              <a:rPr lang="en" sz="1800">
                <a:solidFill>
                  <a:srgbClr val="321A7C"/>
                </a:solidFill>
              </a:rPr>
              <a:t>Points of Caution when working with AI</a:t>
            </a:r>
            <a:endParaRPr sz="1800">
              <a:solidFill>
                <a:srgbClr val="321A7C"/>
              </a:solidFill>
            </a:endParaRPr>
          </a:p>
        </p:txBody>
      </p:sp>
      <p:sp>
        <p:nvSpPr>
          <p:cNvPr id="2365" name="Google Shape;2365;p277"/>
          <p:cNvSpPr txBox="1"/>
          <p:nvPr>
            <p:ph idx="4294967295" type="body"/>
          </p:nvPr>
        </p:nvSpPr>
        <p:spPr>
          <a:xfrm>
            <a:off x="230100" y="351200"/>
            <a:ext cx="86838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50">
              <a:solidFill>
                <a:srgbClr val="0F0F0F"/>
              </a:solidFill>
              <a:latin typeface="Poppins Medium"/>
              <a:ea typeface="Poppins Medium"/>
              <a:cs typeface="Poppins Medium"/>
              <a:sym typeface="Poppins Medium"/>
            </a:endParaRPr>
          </a:p>
          <a:p>
            <a:pPr indent="-288925" lvl="0" marL="457200" rtl="0" algn="l">
              <a:lnSpc>
                <a:spcPct val="150000"/>
              </a:lnSpc>
              <a:spcBef>
                <a:spcPts val="0"/>
              </a:spcBef>
              <a:spcAft>
                <a:spcPts val="0"/>
              </a:spcAft>
              <a:buClr>
                <a:srgbClr val="0F0F0F"/>
              </a:buClr>
              <a:buSzPts val="950"/>
              <a:buFont typeface="Poppins"/>
              <a:buAutoNum type="arabicPeriod"/>
            </a:pPr>
            <a:r>
              <a:rPr b="1" lang="en" sz="950">
                <a:solidFill>
                  <a:srgbClr val="0F0F0F"/>
                </a:solidFill>
                <a:latin typeface="Poppins"/>
                <a:ea typeface="Poppins"/>
                <a:cs typeface="Poppins"/>
                <a:sym typeface="Poppins"/>
              </a:rPr>
              <a:t>Commit Your Code Before Each Iteration with AI</a:t>
            </a:r>
            <a:endParaRPr b="1" sz="950">
              <a:solidFill>
                <a:srgbClr val="0F0F0F"/>
              </a:solidFill>
              <a:latin typeface="Poppins"/>
              <a:ea typeface="Poppins"/>
              <a:cs typeface="Poppins"/>
              <a:sym typeface="Poppins"/>
            </a:endParaRPr>
          </a:p>
          <a:p>
            <a:pPr indent="-288925" lvl="1" marL="914400" rtl="0" algn="l">
              <a:lnSpc>
                <a:spcPct val="150000"/>
              </a:lnSpc>
              <a:spcBef>
                <a:spcPts val="0"/>
              </a:spcBef>
              <a:spcAft>
                <a:spcPts val="0"/>
              </a:spcAft>
              <a:buClr>
                <a:srgbClr val="0F0F0F"/>
              </a:buClr>
              <a:buSzPts val="950"/>
              <a:buFont typeface="Poppins Medium"/>
              <a:buAutoNum type="alphaLcPeriod"/>
            </a:pPr>
            <a:r>
              <a:rPr lang="en" sz="950">
                <a:solidFill>
                  <a:srgbClr val="0F0F0F"/>
                </a:solidFill>
                <a:latin typeface="Poppins Medium"/>
                <a:ea typeface="Poppins Medium"/>
                <a:cs typeface="Poppins Medium"/>
                <a:sym typeface="Poppins Medium"/>
              </a:rPr>
              <a:t>Git provides a safety net when using AI for code modifications. If unwanted changes occur, you can easily revert to your original code. </a:t>
            </a:r>
            <a:endParaRPr sz="950">
              <a:solidFill>
                <a:srgbClr val="0F0F0F"/>
              </a:solidFill>
              <a:latin typeface="Poppins Medium"/>
              <a:ea typeface="Poppins Medium"/>
              <a:cs typeface="Poppins Medium"/>
              <a:sym typeface="Poppins Medium"/>
            </a:endParaRPr>
          </a:p>
          <a:p>
            <a:pPr indent="-288925" lvl="0" marL="457200" rtl="0" algn="l">
              <a:lnSpc>
                <a:spcPct val="150000"/>
              </a:lnSpc>
              <a:spcBef>
                <a:spcPts val="0"/>
              </a:spcBef>
              <a:spcAft>
                <a:spcPts val="0"/>
              </a:spcAft>
              <a:buClr>
                <a:srgbClr val="0F0F0F"/>
              </a:buClr>
              <a:buSzPts val="950"/>
              <a:buFont typeface="Poppins"/>
              <a:buAutoNum type="arabicPeriod"/>
            </a:pPr>
            <a:r>
              <a:rPr b="1" lang="en" sz="950">
                <a:solidFill>
                  <a:srgbClr val="0F0F0F"/>
                </a:solidFill>
                <a:latin typeface="Poppins"/>
                <a:ea typeface="Poppins"/>
                <a:cs typeface="Poppins"/>
                <a:sym typeface="Poppins"/>
              </a:rPr>
              <a:t>Be Prepared to Handle AI Disruption</a:t>
            </a:r>
            <a:endParaRPr b="1" sz="950">
              <a:solidFill>
                <a:srgbClr val="0F0F0F"/>
              </a:solidFill>
              <a:latin typeface="Poppins"/>
              <a:ea typeface="Poppins"/>
              <a:cs typeface="Poppins"/>
              <a:sym typeface="Poppins"/>
            </a:endParaRPr>
          </a:p>
          <a:p>
            <a:pPr indent="-288925" lvl="1" marL="914400" rtl="0" algn="l">
              <a:lnSpc>
                <a:spcPct val="150000"/>
              </a:lnSpc>
              <a:spcBef>
                <a:spcPts val="0"/>
              </a:spcBef>
              <a:spcAft>
                <a:spcPts val="0"/>
              </a:spcAft>
              <a:buClr>
                <a:srgbClr val="0F0F0F"/>
              </a:buClr>
              <a:buSzPts val="950"/>
              <a:buFont typeface="Poppins Medium"/>
              <a:buAutoNum type="alphaLcPeriod"/>
            </a:pPr>
            <a:r>
              <a:rPr lang="en" sz="950">
                <a:solidFill>
                  <a:srgbClr val="0F0F0F"/>
                </a:solidFill>
                <a:latin typeface="Poppins Medium"/>
                <a:ea typeface="Poppins Medium"/>
                <a:cs typeface="Poppins Medium"/>
                <a:sym typeface="Poppins Medium"/>
              </a:rPr>
              <a:t>AI tools can be disrupted by API limits, server issues, or other unexpected problems. To protect your work, save regularly and back up your prompts.</a:t>
            </a:r>
            <a:endParaRPr sz="950">
              <a:solidFill>
                <a:srgbClr val="0F0F0F"/>
              </a:solidFill>
              <a:latin typeface="Poppins Medium"/>
              <a:ea typeface="Poppins Medium"/>
              <a:cs typeface="Poppins Medium"/>
              <a:sym typeface="Poppins Medium"/>
            </a:endParaRPr>
          </a:p>
          <a:p>
            <a:pPr indent="-288925" lvl="0" marL="457200" rtl="0" algn="l">
              <a:lnSpc>
                <a:spcPct val="150000"/>
              </a:lnSpc>
              <a:spcBef>
                <a:spcPts val="0"/>
              </a:spcBef>
              <a:spcAft>
                <a:spcPts val="0"/>
              </a:spcAft>
              <a:buClr>
                <a:schemeClr val="dk1"/>
              </a:buClr>
              <a:buSzPts val="950"/>
              <a:buFont typeface="Poppins"/>
              <a:buAutoNum type="arabicPeriod"/>
            </a:pPr>
            <a:r>
              <a:rPr b="1" lang="en" sz="950">
                <a:solidFill>
                  <a:srgbClr val="0F0F0F"/>
                </a:solidFill>
                <a:latin typeface="Poppins"/>
                <a:ea typeface="Poppins"/>
                <a:cs typeface="Poppins"/>
                <a:sym typeface="Poppins"/>
              </a:rPr>
              <a:t>Expect Multiple Iterations and Constant Feedback Cycles with AI</a:t>
            </a:r>
            <a:endParaRPr b="1" sz="950">
              <a:solidFill>
                <a:srgbClr val="0F0F0F"/>
              </a:solidFill>
              <a:latin typeface="Poppins"/>
              <a:ea typeface="Poppins"/>
              <a:cs typeface="Poppins"/>
              <a:sym typeface="Poppins"/>
            </a:endParaRPr>
          </a:p>
          <a:p>
            <a:pPr indent="-288925" lvl="1" marL="914400" rtl="0" algn="l">
              <a:lnSpc>
                <a:spcPct val="150000"/>
              </a:lnSpc>
              <a:spcBef>
                <a:spcPts val="0"/>
              </a:spcBef>
              <a:spcAft>
                <a:spcPts val="0"/>
              </a:spcAft>
              <a:buClr>
                <a:srgbClr val="0F0F0F"/>
              </a:buClr>
              <a:buSzPts val="950"/>
              <a:buFont typeface="Poppins Medium"/>
              <a:buAutoNum type="alphaLcPeriod"/>
            </a:pPr>
            <a:r>
              <a:rPr lang="en" sz="950">
                <a:solidFill>
                  <a:srgbClr val="0F0F0F"/>
                </a:solidFill>
                <a:latin typeface="Poppins Medium"/>
                <a:ea typeface="Poppins Medium"/>
                <a:cs typeface="Poppins Medium"/>
                <a:sym typeface="Poppins Medium"/>
              </a:rPr>
              <a:t>AI models are constantly learning. To achieve the best results, provide feedback on the initial output, guiding the AI with refinements until it meets your expectations. One-shot or few-shot prompting can be helpful techniques.</a:t>
            </a:r>
            <a:endParaRPr sz="950">
              <a:solidFill>
                <a:srgbClr val="0F0F0F"/>
              </a:solidFill>
              <a:latin typeface="Poppins Medium"/>
              <a:ea typeface="Poppins Medium"/>
              <a:cs typeface="Poppins Medium"/>
              <a:sym typeface="Poppins Medium"/>
            </a:endParaRPr>
          </a:p>
          <a:p>
            <a:pPr indent="-288925" lvl="0" marL="457200" rtl="0" algn="l">
              <a:lnSpc>
                <a:spcPct val="150000"/>
              </a:lnSpc>
              <a:spcBef>
                <a:spcPts val="0"/>
              </a:spcBef>
              <a:spcAft>
                <a:spcPts val="0"/>
              </a:spcAft>
              <a:buClr>
                <a:schemeClr val="dk1"/>
              </a:buClr>
              <a:buSzPts val="950"/>
              <a:buFont typeface="Poppins"/>
              <a:buAutoNum type="arabicPeriod"/>
            </a:pPr>
            <a:r>
              <a:rPr b="1" lang="en" sz="950">
                <a:latin typeface="Poppins"/>
                <a:ea typeface="Poppins"/>
                <a:cs typeface="Poppins"/>
                <a:sym typeface="Poppins"/>
              </a:rPr>
              <a:t>Provide as much details as possible to AI</a:t>
            </a:r>
            <a:r>
              <a:rPr lang="en" sz="950">
                <a:latin typeface="Poppins Medium"/>
                <a:ea typeface="Poppins Medium"/>
                <a:cs typeface="Poppins Medium"/>
                <a:sym typeface="Poppins Medium"/>
              </a:rPr>
              <a:t> </a:t>
            </a:r>
            <a:endParaRPr sz="950">
              <a:latin typeface="Poppins Medium"/>
              <a:ea typeface="Poppins Medium"/>
              <a:cs typeface="Poppins Medium"/>
              <a:sym typeface="Poppins Medium"/>
            </a:endParaRPr>
          </a:p>
          <a:p>
            <a:pPr indent="-288925" lvl="1" marL="914400" rtl="0" algn="l">
              <a:lnSpc>
                <a:spcPct val="150000"/>
              </a:lnSpc>
              <a:spcBef>
                <a:spcPts val="0"/>
              </a:spcBef>
              <a:spcAft>
                <a:spcPts val="0"/>
              </a:spcAft>
              <a:buSzPts val="950"/>
              <a:buFont typeface="Poppins Medium"/>
              <a:buAutoNum type="alphaLcPeriod"/>
            </a:pPr>
            <a:r>
              <a:rPr lang="en" sz="950">
                <a:latin typeface="Poppins Medium"/>
                <a:ea typeface="Poppins Medium"/>
                <a:cs typeface="Poppins Medium"/>
                <a:sym typeface="Poppins Medium"/>
              </a:rPr>
              <a:t>To avoid inaccuracies and wasted effort, provide the AI with detailed instructions in your initial prompt. This minimizes false assumptions and helps the AI deliver the desired functionality quickly.</a:t>
            </a:r>
            <a:endParaRPr sz="950">
              <a:latin typeface="Poppins Medium"/>
              <a:ea typeface="Poppins Medium"/>
              <a:cs typeface="Poppins Medium"/>
              <a:sym typeface="Poppins Medium"/>
            </a:endParaRPr>
          </a:p>
          <a:p>
            <a:pPr indent="-288925" lvl="0" marL="457200" rtl="0" algn="l">
              <a:lnSpc>
                <a:spcPct val="150000"/>
              </a:lnSpc>
              <a:spcBef>
                <a:spcPts val="0"/>
              </a:spcBef>
              <a:spcAft>
                <a:spcPts val="0"/>
              </a:spcAft>
              <a:buClr>
                <a:schemeClr val="dk1"/>
              </a:buClr>
              <a:buSzPts val="950"/>
              <a:buFont typeface="Poppins"/>
              <a:buAutoNum type="arabicPeriod"/>
            </a:pPr>
            <a:r>
              <a:rPr b="1" lang="en" sz="950">
                <a:latin typeface="Poppins"/>
                <a:ea typeface="Poppins"/>
                <a:cs typeface="Poppins"/>
                <a:sym typeface="Poppins"/>
              </a:rPr>
              <a:t>AI might introduce defects in your code. </a:t>
            </a:r>
            <a:endParaRPr b="1" sz="950">
              <a:latin typeface="Poppins"/>
              <a:ea typeface="Poppins"/>
              <a:cs typeface="Poppins"/>
              <a:sym typeface="Poppins"/>
            </a:endParaRPr>
          </a:p>
          <a:p>
            <a:pPr indent="-288925" lvl="1" marL="914400" rtl="0" algn="l">
              <a:lnSpc>
                <a:spcPct val="150000"/>
              </a:lnSpc>
              <a:spcBef>
                <a:spcPts val="0"/>
              </a:spcBef>
              <a:spcAft>
                <a:spcPts val="0"/>
              </a:spcAft>
              <a:buClr>
                <a:schemeClr val="dk1"/>
              </a:buClr>
              <a:buSzPts val="950"/>
              <a:buFont typeface="Poppins Medium"/>
              <a:buAutoNum type="alphaLcPeriod"/>
            </a:pPr>
            <a:r>
              <a:rPr lang="en" sz="950">
                <a:latin typeface="Poppins Medium"/>
                <a:ea typeface="Poppins Medium"/>
                <a:cs typeface="Poppins Medium"/>
                <a:sym typeface="Poppins Medium"/>
              </a:rPr>
              <a:t>Never blindly trust AI generated code. Always validate its output. Even seemingly minor errors, like the incorrect date format and off-by-one error we encountered in our Employee Microservice, demonstrate the importance of thorough testing. It is recommended to add unit tests, automated tests and manual tests to your code. </a:t>
            </a:r>
            <a:endParaRPr sz="950">
              <a:latin typeface="Poppins Medium"/>
              <a:ea typeface="Poppins Medium"/>
              <a:cs typeface="Poppins Medium"/>
              <a:sym typeface="Poppins Medium"/>
            </a:endParaRPr>
          </a:p>
          <a:p>
            <a:pPr indent="-288925" lvl="0" marL="457200" rtl="0" algn="l">
              <a:lnSpc>
                <a:spcPct val="150000"/>
              </a:lnSpc>
              <a:spcBef>
                <a:spcPts val="0"/>
              </a:spcBef>
              <a:spcAft>
                <a:spcPts val="0"/>
              </a:spcAft>
              <a:buSzPts val="950"/>
              <a:buFont typeface="Poppins"/>
              <a:buAutoNum type="arabicPeriod"/>
            </a:pPr>
            <a:r>
              <a:rPr b="1" lang="en" sz="950">
                <a:latin typeface="Poppins"/>
                <a:ea typeface="Poppins"/>
                <a:cs typeface="Poppins"/>
                <a:sym typeface="Poppins"/>
              </a:rPr>
              <a:t>Avoid sharing PII or Sensitive or Confidential Data with AI</a:t>
            </a:r>
            <a:r>
              <a:rPr b="1" lang="en" sz="950">
                <a:latin typeface="Poppins"/>
                <a:ea typeface="Poppins"/>
                <a:cs typeface="Poppins"/>
                <a:sym typeface="Poppins"/>
              </a:rPr>
              <a:t> </a:t>
            </a:r>
            <a:endParaRPr b="1" sz="950">
              <a:latin typeface="Poppins"/>
              <a:ea typeface="Poppins"/>
              <a:cs typeface="Poppins"/>
              <a:sym typeface="Poppins"/>
            </a:endParaRPr>
          </a:p>
          <a:p>
            <a:pPr indent="-288925" lvl="1" marL="914400" rtl="0" algn="l">
              <a:lnSpc>
                <a:spcPct val="150000"/>
              </a:lnSpc>
              <a:spcBef>
                <a:spcPts val="0"/>
              </a:spcBef>
              <a:spcAft>
                <a:spcPts val="0"/>
              </a:spcAft>
              <a:buSzPts val="950"/>
              <a:buFont typeface="Poppins Medium"/>
              <a:buAutoNum type="alphaLcPeriod"/>
            </a:pPr>
            <a:r>
              <a:rPr lang="en" sz="950">
                <a:latin typeface="Poppins Medium"/>
                <a:ea typeface="Poppins Medium"/>
                <a:cs typeface="Poppins Medium"/>
                <a:sym typeface="Poppins Medium"/>
              </a:rPr>
              <a:t>Avoid sharing organization’s or customer’s real data (PII, Sensitive or Confidential information), instead, try to use anonymized data. As this data may further be used to train the future models.</a:t>
            </a:r>
            <a:endParaRPr sz="950">
              <a:latin typeface="Poppins Medium"/>
              <a:ea typeface="Poppins Medium"/>
              <a:cs typeface="Poppins Medium"/>
              <a:sym typeface="Poppins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sp>
        <p:nvSpPr>
          <p:cNvPr id="2370" name="Google Shape;2370;p278"/>
          <p:cNvSpPr txBox="1"/>
          <p:nvPr>
            <p:ph type="title"/>
          </p:nvPr>
        </p:nvSpPr>
        <p:spPr>
          <a:xfrm>
            <a:off x="1104300" y="0"/>
            <a:ext cx="67833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What are AI Agents?</a:t>
            </a:r>
            <a:endParaRPr sz="2300">
              <a:solidFill>
                <a:srgbClr val="321A7C"/>
              </a:solidFill>
            </a:endParaRPr>
          </a:p>
        </p:txBody>
      </p:sp>
      <p:pic>
        <p:nvPicPr>
          <p:cNvPr id="2371" name="Google Shape;2371;p278"/>
          <p:cNvPicPr preferRelativeResize="0"/>
          <p:nvPr/>
        </p:nvPicPr>
        <p:blipFill rotWithShape="1">
          <a:blip r:embed="rId3">
            <a:alphaModFix/>
          </a:blip>
          <a:srcRect b="12384" l="0" r="0" t="-8317"/>
          <a:stretch/>
        </p:blipFill>
        <p:spPr>
          <a:xfrm>
            <a:off x="2007475" y="35200"/>
            <a:ext cx="5594814" cy="48198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sp>
        <p:nvSpPr>
          <p:cNvPr id="2376" name="Google Shape;2376;p279"/>
          <p:cNvSpPr txBox="1"/>
          <p:nvPr>
            <p:ph type="title"/>
          </p:nvPr>
        </p:nvSpPr>
        <p:spPr>
          <a:xfrm>
            <a:off x="1104300" y="35200"/>
            <a:ext cx="67833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What are AI Agents?</a:t>
            </a:r>
            <a:endParaRPr sz="2300">
              <a:solidFill>
                <a:srgbClr val="321A7C"/>
              </a:solidFill>
            </a:endParaRPr>
          </a:p>
        </p:txBody>
      </p:sp>
      <p:pic>
        <p:nvPicPr>
          <p:cNvPr id="2377" name="Google Shape;2377;p279"/>
          <p:cNvPicPr preferRelativeResize="0"/>
          <p:nvPr/>
        </p:nvPicPr>
        <p:blipFill>
          <a:blip r:embed="rId3">
            <a:alphaModFix/>
          </a:blip>
          <a:stretch>
            <a:fillRect/>
          </a:stretch>
        </p:blipFill>
        <p:spPr>
          <a:xfrm>
            <a:off x="440875" y="517550"/>
            <a:ext cx="8028909" cy="4269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1" name="Shape 2381"/>
        <p:cNvGrpSpPr/>
        <p:nvPr/>
      </p:nvGrpSpPr>
      <p:grpSpPr>
        <a:xfrm>
          <a:off x="0" y="0"/>
          <a:ext cx="0" cy="0"/>
          <a:chOff x="0" y="0"/>
          <a:chExt cx="0" cy="0"/>
        </a:xfrm>
      </p:grpSpPr>
      <p:sp>
        <p:nvSpPr>
          <p:cNvPr id="2382" name="Google Shape;2382;p280"/>
          <p:cNvSpPr txBox="1"/>
          <p:nvPr>
            <p:ph type="title"/>
          </p:nvPr>
        </p:nvSpPr>
        <p:spPr>
          <a:xfrm>
            <a:off x="1104300" y="161850"/>
            <a:ext cx="67833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400">
                <a:solidFill>
                  <a:srgbClr val="321A7C"/>
                </a:solidFill>
              </a:rPr>
              <a:t>Components of</a:t>
            </a:r>
            <a:r>
              <a:rPr lang="en" sz="2400">
                <a:solidFill>
                  <a:srgbClr val="321A7C"/>
                </a:solidFill>
              </a:rPr>
              <a:t> AI Agent Architecture</a:t>
            </a:r>
            <a:endParaRPr sz="2700">
              <a:solidFill>
                <a:srgbClr val="321A7C"/>
              </a:solidFill>
            </a:endParaRPr>
          </a:p>
        </p:txBody>
      </p:sp>
      <p:pic>
        <p:nvPicPr>
          <p:cNvPr id="2383" name="Google Shape;2383;p280"/>
          <p:cNvPicPr preferRelativeResize="0"/>
          <p:nvPr/>
        </p:nvPicPr>
        <p:blipFill rotWithShape="1">
          <a:blip r:embed="rId3">
            <a:alphaModFix/>
          </a:blip>
          <a:srcRect b="0" l="0" r="0" t="24573"/>
          <a:stretch/>
        </p:blipFill>
        <p:spPr>
          <a:xfrm>
            <a:off x="636850" y="1301700"/>
            <a:ext cx="7870276" cy="32203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sp>
        <p:nvSpPr>
          <p:cNvPr id="2388" name="Google Shape;2388;p281"/>
          <p:cNvSpPr txBox="1"/>
          <p:nvPr>
            <p:ph type="title"/>
          </p:nvPr>
        </p:nvSpPr>
        <p:spPr>
          <a:xfrm>
            <a:off x="1104300" y="35200"/>
            <a:ext cx="67833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What is MCP?</a:t>
            </a:r>
            <a:endParaRPr sz="2300">
              <a:solidFill>
                <a:srgbClr val="321A7C"/>
              </a:solidFill>
            </a:endParaRPr>
          </a:p>
        </p:txBody>
      </p:sp>
      <p:pic>
        <p:nvPicPr>
          <p:cNvPr id="2389" name="Google Shape;2389;p281"/>
          <p:cNvPicPr preferRelativeResize="0"/>
          <p:nvPr/>
        </p:nvPicPr>
        <p:blipFill>
          <a:blip r:embed="rId3">
            <a:alphaModFix/>
          </a:blip>
          <a:stretch>
            <a:fillRect/>
          </a:stretch>
        </p:blipFill>
        <p:spPr>
          <a:xfrm>
            <a:off x="381575" y="457350"/>
            <a:ext cx="8380851" cy="4385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4" name="Shape 2144"/>
        <p:cNvGrpSpPr/>
        <p:nvPr/>
      </p:nvGrpSpPr>
      <p:grpSpPr>
        <a:xfrm>
          <a:off x="0" y="0"/>
          <a:ext cx="0" cy="0"/>
          <a:chOff x="0" y="0"/>
          <a:chExt cx="0" cy="0"/>
        </a:xfrm>
      </p:grpSpPr>
      <p:sp>
        <p:nvSpPr>
          <p:cNvPr id="2145" name="Google Shape;2145;p246"/>
          <p:cNvSpPr txBox="1"/>
          <p:nvPr>
            <p:ph idx="4294967295" type="body"/>
          </p:nvPr>
        </p:nvSpPr>
        <p:spPr>
          <a:xfrm>
            <a:off x="339900" y="913300"/>
            <a:ext cx="8804100" cy="36828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Demo - </a:t>
            </a:r>
            <a:r>
              <a:rPr lang="en" sz="1500">
                <a:latin typeface="Poppins"/>
                <a:ea typeface="Poppins"/>
                <a:cs typeface="Poppins"/>
                <a:sym typeface="Poppins"/>
              </a:rPr>
              <a:t>Documentation Generation with AI (Any Existing Repository)</a:t>
            </a:r>
            <a:endParaRPr sz="1500">
              <a:solidFill>
                <a:srgbClr val="9900FF"/>
              </a:solidFill>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Demo - Code Generation with AI (Java Microservice)</a:t>
            </a:r>
            <a:endParaRPr sz="1500">
              <a:solidFill>
                <a:srgbClr val="9900FF"/>
              </a:solidFill>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Demo - Unit Test Generation with AI </a:t>
            </a:r>
            <a:endParaRPr sz="1500">
              <a:solidFill>
                <a:srgbClr val="201AFF"/>
              </a:solidFill>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Demo - Swagger Specs Generation with AI</a:t>
            </a:r>
            <a:endParaRPr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Demo - Fix a Defect with AI</a:t>
            </a:r>
            <a:endParaRPr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Demo - Libraries/Frameworks version upgrade/migration with AI (Java 8 -&gt; Java 21)</a:t>
            </a:r>
            <a:endParaRPr sz="1500">
              <a:solidFill>
                <a:srgbClr val="201AFF"/>
              </a:solidFill>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Demo - Pull Request (PR) Generation, Review and Approval with AI</a:t>
            </a:r>
            <a:endParaRPr sz="1500">
              <a:latin typeface="Poppins"/>
              <a:ea typeface="Poppins"/>
              <a:cs typeface="Poppins"/>
              <a:sym typeface="Poppins"/>
            </a:endParaRPr>
          </a:p>
        </p:txBody>
      </p:sp>
      <p:sp>
        <p:nvSpPr>
          <p:cNvPr id="2146" name="Google Shape;2146;p246"/>
          <p:cNvSpPr txBox="1"/>
          <p:nvPr>
            <p:ph type="title"/>
          </p:nvPr>
        </p:nvSpPr>
        <p:spPr>
          <a:xfrm>
            <a:off x="1287250" y="84425"/>
            <a:ext cx="61425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Practical Demo and Real World Examples</a:t>
            </a:r>
            <a:r>
              <a:rPr lang="en" sz="1800">
                <a:solidFill>
                  <a:srgbClr val="321A7C"/>
                </a:solidFill>
              </a:rPr>
              <a:t> - Part 3</a:t>
            </a:r>
            <a:endParaRPr sz="2100">
              <a:solidFill>
                <a:srgbClr val="321A7C"/>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sp>
        <p:nvSpPr>
          <p:cNvPr id="2394" name="Google Shape;2394;p282"/>
          <p:cNvSpPr txBox="1"/>
          <p:nvPr>
            <p:ph type="title"/>
          </p:nvPr>
        </p:nvSpPr>
        <p:spPr>
          <a:xfrm>
            <a:off x="1104300" y="35200"/>
            <a:ext cx="67833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What is MCP?</a:t>
            </a:r>
            <a:endParaRPr sz="2300">
              <a:solidFill>
                <a:srgbClr val="321A7C"/>
              </a:solidFill>
            </a:endParaRPr>
          </a:p>
        </p:txBody>
      </p:sp>
      <p:pic>
        <p:nvPicPr>
          <p:cNvPr id="2395" name="Google Shape;2395;p282"/>
          <p:cNvPicPr preferRelativeResize="0"/>
          <p:nvPr/>
        </p:nvPicPr>
        <p:blipFill>
          <a:blip r:embed="rId3">
            <a:alphaModFix/>
          </a:blip>
          <a:stretch>
            <a:fillRect/>
          </a:stretch>
        </p:blipFill>
        <p:spPr>
          <a:xfrm>
            <a:off x="609750" y="437000"/>
            <a:ext cx="7590223" cy="42695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sp>
        <p:nvSpPr>
          <p:cNvPr id="2400" name="Google Shape;2400;p283"/>
          <p:cNvSpPr txBox="1"/>
          <p:nvPr>
            <p:ph type="title"/>
          </p:nvPr>
        </p:nvSpPr>
        <p:spPr>
          <a:xfrm>
            <a:off x="1104300" y="35200"/>
            <a:ext cx="67833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MCP Client Server Architecture</a:t>
            </a:r>
            <a:endParaRPr sz="2300">
              <a:solidFill>
                <a:srgbClr val="321A7C"/>
              </a:solidFill>
            </a:endParaRPr>
          </a:p>
        </p:txBody>
      </p:sp>
      <p:pic>
        <p:nvPicPr>
          <p:cNvPr id="2401" name="Google Shape;2401;p283"/>
          <p:cNvPicPr preferRelativeResize="0"/>
          <p:nvPr/>
        </p:nvPicPr>
        <p:blipFill>
          <a:blip r:embed="rId3">
            <a:alphaModFix/>
          </a:blip>
          <a:stretch>
            <a:fillRect/>
          </a:stretch>
        </p:blipFill>
        <p:spPr>
          <a:xfrm>
            <a:off x="400525" y="759175"/>
            <a:ext cx="8190852" cy="40536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5" name="Shape 2405"/>
        <p:cNvGrpSpPr/>
        <p:nvPr/>
      </p:nvGrpSpPr>
      <p:grpSpPr>
        <a:xfrm>
          <a:off x="0" y="0"/>
          <a:ext cx="0" cy="0"/>
          <a:chOff x="0" y="0"/>
          <a:chExt cx="0" cy="0"/>
        </a:xfrm>
      </p:grpSpPr>
      <p:sp>
        <p:nvSpPr>
          <p:cNvPr id="2406" name="Google Shape;2406;p284"/>
          <p:cNvSpPr txBox="1"/>
          <p:nvPr>
            <p:ph type="title"/>
          </p:nvPr>
        </p:nvSpPr>
        <p:spPr>
          <a:xfrm>
            <a:off x="891900" y="35200"/>
            <a:ext cx="73602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VSCode AI Agent Mode + </a:t>
            </a:r>
            <a:r>
              <a:rPr lang="en" sz="2000">
                <a:solidFill>
                  <a:srgbClr val="321A7C"/>
                </a:solidFill>
              </a:rPr>
              <a:t>MCP + Tools</a:t>
            </a:r>
            <a:r>
              <a:rPr lang="en" sz="2000">
                <a:solidFill>
                  <a:srgbClr val="321A7C"/>
                </a:solidFill>
              </a:rPr>
              <a:t> = Vibe Coding</a:t>
            </a:r>
            <a:endParaRPr sz="2300">
              <a:solidFill>
                <a:srgbClr val="321A7C"/>
              </a:solidFill>
            </a:endParaRPr>
          </a:p>
        </p:txBody>
      </p:sp>
      <p:pic>
        <p:nvPicPr>
          <p:cNvPr id="2407" name="Google Shape;2407;p284"/>
          <p:cNvPicPr preferRelativeResize="0"/>
          <p:nvPr/>
        </p:nvPicPr>
        <p:blipFill>
          <a:blip r:embed="rId3">
            <a:alphaModFix/>
          </a:blip>
          <a:stretch>
            <a:fillRect/>
          </a:stretch>
        </p:blipFill>
        <p:spPr>
          <a:xfrm>
            <a:off x="0" y="569200"/>
            <a:ext cx="5286538" cy="4269499"/>
          </a:xfrm>
          <a:prstGeom prst="rect">
            <a:avLst/>
          </a:prstGeom>
          <a:noFill/>
          <a:ln>
            <a:noFill/>
          </a:ln>
        </p:spPr>
      </p:pic>
      <p:sp>
        <p:nvSpPr>
          <p:cNvPr id="2408" name="Google Shape;2408;p284"/>
          <p:cNvSpPr txBox="1"/>
          <p:nvPr/>
        </p:nvSpPr>
        <p:spPr>
          <a:xfrm>
            <a:off x="5122400" y="768400"/>
            <a:ext cx="3897900" cy="4063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600">
                <a:solidFill>
                  <a:srgbClr val="1C00F7"/>
                </a:solidFill>
                <a:latin typeface="Poppins"/>
                <a:ea typeface="Poppins"/>
                <a:cs typeface="Poppins"/>
                <a:sym typeface="Poppins"/>
              </a:rPr>
              <a:t>This is Vibe Coding!</a:t>
            </a:r>
            <a:endParaRPr b="1" sz="1600">
              <a:solidFill>
                <a:srgbClr val="1C00F7"/>
              </a:solidFill>
              <a:latin typeface="Poppins"/>
              <a:ea typeface="Poppins"/>
              <a:cs typeface="Poppins"/>
              <a:sym typeface="Poppins"/>
            </a:endParaRPr>
          </a:p>
          <a:p>
            <a:pPr indent="-304800" lvl="0" marL="457200" rtl="0" algn="l">
              <a:lnSpc>
                <a:spcPct val="150000"/>
              </a:lnSpc>
              <a:spcBef>
                <a:spcPts val="0"/>
              </a:spcBef>
              <a:spcAft>
                <a:spcPts val="0"/>
              </a:spcAft>
              <a:buClr>
                <a:schemeClr val="dk1"/>
              </a:buClr>
              <a:buSzPts val="1200"/>
              <a:buFont typeface="Poppins"/>
              <a:buChar char="●"/>
            </a:pPr>
            <a:r>
              <a:rPr b="1" lang="en" sz="1200">
                <a:solidFill>
                  <a:schemeClr val="dk1"/>
                </a:solidFill>
                <a:latin typeface="Poppins"/>
                <a:ea typeface="Poppins"/>
                <a:cs typeface="Poppins"/>
                <a:sym typeface="Poppins"/>
              </a:rPr>
              <a:t>Human/User</a:t>
            </a:r>
            <a:r>
              <a:rPr lang="en" sz="1200">
                <a:solidFill>
                  <a:schemeClr val="dk1"/>
                </a:solidFill>
                <a:latin typeface="Poppins"/>
                <a:ea typeface="Poppins"/>
                <a:cs typeface="Poppins"/>
                <a:sym typeface="Poppins"/>
              </a:rPr>
              <a:t> will provide the Prompt</a:t>
            </a:r>
            <a:endParaRPr sz="1200">
              <a:solidFill>
                <a:schemeClr val="dk1"/>
              </a:solidFill>
              <a:latin typeface="Poppins"/>
              <a:ea typeface="Poppins"/>
              <a:cs typeface="Poppins"/>
              <a:sym typeface="Poppins"/>
            </a:endParaRPr>
          </a:p>
          <a:p>
            <a:pPr indent="-304800" lvl="0" marL="457200" rtl="0" algn="l">
              <a:lnSpc>
                <a:spcPct val="150000"/>
              </a:lnSpc>
              <a:spcBef>
                <a:spcPts val="0"/>
              </a:spcBef>
              <a:spcAft>
                <a:spcPts val="0"/>
              </a:spcAft>
              <a:buClr>
                <a:schemeClr val="dk1"/>
              </a:buClr>
              <a:buSzPts val="1200"/>
              <a:buFont typeface="Poppins"/>
              <a:buChar char="●"/>
            </a:pPr>
            <a:r>
              <a:rPr b="1" lang="en" sz="1200">
                <a:solidFill>
                  <a:schemeClr val="dk1"/>
                </a:solidFill>
                <a:latin typeface="Poppins"/>
                <a:ea typeface="Poppins"/>
                <a:cs typeface="Poppins"/>
                <a:sym typeface="Poppins"/>
              </a:rPr>
              <a:t>LLM + AI Agent</a:t>
            </a:r>
            <a:r>
              <a:rPr lang="en" sz="1200">
                <a:solidFill>
                  <a:schemeClr val="dk1"/>
                </a:solidFill>
                <a:latin typeface="Poppins"/>
                <a:ea typeface="Poppins"/>
                <a:cs typeface="Poppins"/>
                <a:sym typeface="Poppins"/>
              </a:rPr>
              <a:t> will write the code</a:t>
            </a:r>
            <a:endParaRPr sz="1200">
              <a:solidFill>
                <a:schemeClr val="dk1"/>
              </a:solidFill>
              <a:latin typeface="Poppins"/>
              <a:ea typeface="Poppins"/>
              <a:cs typeface="Poppins"/>
              <a:sym typeface="Poppins"/>
            </a:endParaRPr>
          </a:p>
          <a:p>
            <a:pPr indent="-304800" lvl="0" marL="457200" rtl="0" algn="l">
              <a:lnSpc>
                <a:spcPct val="150000"/>
              </a:lnSpc>
              <a:spcBef>
                <a:spcPts val="0"/>
              </a:spcBef>
              <a:spcAft>
                <a:spcPts val="0"/>
              </a:spcAft>
              <a:buClr>
                <a:schemeClr val="dk1"/>
              </a:buClr>
              <a:buSzPts val="1200"/>
              <a:buFont typeface="Poppins"/>
              <a:buChar char="●"/>
            </a:pPr>
            <a:r>
              <a:rPr b="1" lang="en" sz="1200">
                <a:solidFill>
                  <a:schemeClr val="dk1"/>
                </a:solidFill>
                <a:latin typeface="Poppins"/>
                <a:ea typeface="Poppins"/>
                <a:cs typeface="Poppins"/>
                <a:sym typeface="Poppins"/>
              </a:rPr>
              <a:t>LLM + AI Agent</a:t>
            </a:r>
            <a:r>
              <a:rPr lang="en" sz="1200">
                <a:solidFill>
                  <a:schemeClr val="dk1"/>
                </a:solidFill>
                <a:latin typeface="Poppins"/>
                <a:ea typeface="Poppins"/>
                <a:cs typeface="Poppins"/>
                <a:sym typeface="Poppins"/>
              </a:rPr>
              <a:t> will execute &amp; test the code</a:t>
            </a:r>
            <a:endParaRPr sz="1200">
              <a:solidFill>
                <a:schemeClr val="dk1"/>
              </a:solidFill>
              <a:latin typeface="Poppins"/>
              <a:ea typeface="Poppins"/>
              <a:cs typeface="Poppins"/>
              <a:sym typeface="Poppins"/>
            </a:endParaRPr>
          </a:p>
          <a:p>
            <a:pPr indent="-304800" lvl="0" marL="457200" rtl="0" algn="l">
              <a:lnSpc>
                <a:spcPct val="150000"/>
              </a:lnSpc>
              <a:spcBef>
                <a:spcPts val="0"/>
              </a:spcBef>
              <a:spcAft>
                <a:spcPts val="0"/>
              </a:spcAft>
              <a:buClr>
                <a:schemeClr val="dk1"/>
              </a:buClr>
              <a:buSzPts val="1200"/>
              <a:buFont typeface="Poppins"/>
              <a:buChar char="●"/>
            </a:pPr>
            <a:r>
              <a:rPr b="1" lang="en" sz="1200">
                <a:solidFill>
                  <a:schemeClr val="dk1"/>
                </a:solidFill>
                <a:latin typeface="Poppins"/>
                <a:ea typeface="Poppins"/>
                <a:cs typeface="Poppins"/>
                <a:sym typeface="Poppins"/>
              </a:rPr>
              <a:t>LLM + AI Agent</a:t>
            </a:r>
            <a:r>
              <a:rPr lang="en" sz="1200">
                <a:solidFill>
                  <a:schemeClr val="dk1"/>
                </a:solidFill>
                <a:latin typeface="Poppins"/>
                <a:ea typeface="Poppins"/>
                <a:cs typeface="Poppins"/>
                <a:sym typeface="Poppins"/>
              </a:rPr>
              <a:t> will read the errors from console and will fix the code</a:t>
            </a:r>
            <a:endParaRPr sz="1200">
              <a:solidFill>
                <a:schemeClr val="dk1"/>
              </a:solidFill>
              <a:latin typeface="Poppins"/>
              <a:ea typeface="Poppins"/>
              <a:cs typeface="Poppins"/>
              <a:sym typeface="Poppins"/>
            </a:endParaRPr>
          </a:p>
          <a:p>
            <a:pPr indent="-304800" lvl="0" marL="457200" rtl="0" algn="l">
              <a:lnSpc>
                <a:spcPct val="150000"/>
              </a:lnSpc>
              <a:spcBef>
                <a:spcPts val="0"/>
              </a:spcBef>
              <a:spcAft>
                <a:spcPts val="0"/>
              </a:spcAft>
              <a:buClr>
                <a:schemeClr val="dk1"/>
              </a:buClr>
              <a:buSzPts val="1200"/>
              <a:buFont typeface="Poppins"/>
              <a:buChar char="●"/>
            </a:pPr>
            <a:r>
              <a:rPr b="1" lang="en" sz="1200">
                <a:solidFill>
                  <a:schemeClr val="dk1"/>
                </a:solidFill>
                <a:latin typeface="Poppins"/>
                <a:ea typeface="Poppins"/>
                <a:cs typeface="Poppins"/>
                <a:sym typeface="Poppins"/>
              </a:rPr>
              <a:t>LLM + AI Agent</a:t>
            </a:r>
            <a:r>
              <a:rPr lang="en" sz="1200">
                <a:solidFill>
                  <a:schemeClr val="dk1"/>
                </a:solidFill>
                <a:latin typeface="Poppins"/>
                <a:ea typeface="Poppins"/>
                <a:cs typeface="Poppins"/>
                <a:sym typeface="Poppins"/>
              </a:rPr>
              <a:t> will the search the web for code defect solutions </a:t>
            </a:r>
            <a:endParaRPr sz="1200">
              <a:solidFill>
                <a:schemeClr val="dk1"/>
              </a:solidFill>
              <a:latin typeface="Poppins"/>
              <a:ea typeface="Poppins"/>
              <a:cs typeface="Poppins"/>
              <a:sym typeface="Poppins"/>
            </a:endParaRPr>
          </a:p>
          <a:p>
            <a:pPr indent="-304800" lvl="0" marL="457200" rtl="0" algn="l">
              <a:lnSpc>
                <a:spcPct val="150000"/>
              </a:lnSpc>
              <a:spcBef>
                <a:spcPts val="0"/>
              </a:spcBef>
              <a:spcAft>
                <a:spcPts val="0"/>
              </a:spcAft>
              <a:buClr>
                <a:schemeClr val="dk1"/>
              </a:buClr>
              <a:buSzPts val="1200"/>
              <a:buFont typeface="Poppins"/>
              <a:buChar char="●"/>
            </a:pPr>
            <a:r>
              <a:rPr b="1" lang="en" sz="1200">
                <a:solidFill>
                  <a:schemeClr val="dk1"/>
                </a:solidFill>
                <a:latin typeface="Poppins"/>
                <a:ea typeface="Poppins"/>
                <a:cs typeface="Poppins"/>
                <a:sym typeface="Poppins"/>
              </a:rPr>
              <a:t>LLM + AI Agent</a:t>
            </a:r>
            <a:r>
              <a:rPr lang="en" sz="1200">
                <a:solidFill>
                  <a:schemeClr val="dk1"/>
                </a:solidFill>
                <a:latin typeface="Poppins"/>
                <a:ea typeface="Poppins"/>
                <a:cs typeface="Poppins"/>
                <a:sym typeface="Poppins"/>
              </a:rPr>
              <a:t> will create test data &amp; insert in the database</a:t>
            </a:r>
            <a:endParaRPr sz="1200">
              <a:solidFill>
                <a:schemeClr val="dk1"/>
              </a:solidFill>
              <a:latin typeface="Poppins"/>
              <a:ea typeface="Poppins"/>
              <a:cs typeface="Poppins"/>
              <a:sym typeface="Poppins"/>
            </a:endParaRPr>
          </a:p>
          <a:p>
            <a:pPr indent="-304800" lvl="0" marL="457200" rtl="0" algn="l">
              <a:lnSpc>
                <a:spcPct val="150000"/>
              </a:lnSpc>
              <a:spcBef>
                <a:spcPts val="0"/>
              </a:spcBef>
              <a:spcAft>
                <a:spcPts val="0"/>
              </a:spcAft>
              <a:buClr>
                <a:schemeClr val="dk1"/>
              </a:buClr>
              <a:buSzPts val="1200"/>
              <a:buFont typeface="Poppins"/>
              <a:buChar char="●"/>
            </a:pPr>
            <a:r>
              <a:rPr b="1" lang="en" sz="1200">
                <a:solidFill>
                  <a:schemeClr val="dk1"/>
                </a:solidFill>
                <a:latin typeface="Poppins"/>
                <a:ea typeface="Poppins"/>
                <a:cs typeface="Poppins"/>
                <a:sym typeface="Poppins"/>
              </a:rPr>
              <a:t>LLM + AI Agent</a:t>
            </a:r>
            <a:r>
              <a:rPr lang="en" sz="1200">
                <a:solidFill>
                  <a:schemeClr val="dk1"/>
                </a:solidFill>
                <a:latin typeface="Poppins"/>
                <a:ea typeface="Poppins"/>
                <a:cs typeface="Poppins"/>
                <a:sym typeface="Poppins"/>
              </a:rPr>
              <a:t> will create the PR and will generate</a:t>
            </a:r>
            <a:r>
              <a:rPr lang="en" sz="1200">
                <a:solidFill>
                  <a:schemeClr val="dk1"/>
                </a:solidFill>
                <a:latin typeface="Poppins"/>
                <a:ea typeface="Poppins"/>
                <a:cs typeface="Poppins"/>
                <a:sym typeface="Poppins"/>
              </a:rPr>
              <a:t> PR description</a:t>
            </a:r>
            <a:endParaRPr sz="1200">
              <a:solidFill>
                <a:schemeClr val="dk1"/>
              </a:solidFill>
              <a:latin typeface="Poppins"/>
              <a:ea typeface="Poppins"/>
              <a:cs typeface="Poppins"/>
              <a:sym typeface="Poppins"/>
            </a:endParaRPr>
          </a:p>
          <a:p>
            <a:pPr indent="-304800" lvl="0" marL="457200" rtl="0" algn="l">
              <a:lnSpc>
                <a:spcPct val="150000"/>
              </a:lnSpc>
              <a:spcBef>
                <a:spcPts val="0"/>
              </a:spcBef>
              <a:spcAft>
                <a:spcPts val="0"/>
              </a:spcAft>
              <a:buClr>
                <a:schemeClr val="dk1"/>
              </a:buClr>
              <a:buSzPts val="1200"/>
              <a:buFont typeface="Poppins"/>
              <a:buChar char="●"/>
            </a:pPr>
            <a:r>
              <a:rPr b="1" lang="en" sz="1200">
                <a:solidFill>
                  <a:schemeClr val="dk1"/>
                </a:solidFill>
                <a:latin typeface="Poppins"/>
                <a:ea typeface="Poppins"/>
                <a:cs typeface="Poppins"/>
                <a:sym typeface="Poppins"/>
              </a:rPr>
              <a:t>LLM + AI Agent</a:t>
            </a:r>
            <a:r>
              <a:rPr lang="en" sz="1200">
                <a:solidFill>
                  <a:schemeClr val="dk1"/>
                </a:solidFill>
                <a:latin typeface="Poppins"/>
                <a:ea typeface="Poppins"/>
                <a:cs typeface="Poppins"/>
                <a:sym typeface="Poppins"/>
              </a:rPr>
              <a:t> will notify the user on Slack/Email that the work is done.</a:t>
            </a:r>
            <a:endParaRPr sz="1200">
              <a:solidFill>
                <a:schemeClr val="dk1"/>
              </a:solidFill>
              <a:latin typeface="Poppins"/>
              <a:ea typeface="Poppins"/>
              <a:cs typeface="Poppins"/>
              <a:sym typeface="Poppi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sp>
        <p:nvSpPr>
          <p:cNvPr id="2413" name="Google Shape;2413;p285"/>
          <p:cNvSpPr txBox="1"/>
          <p:nvPr>
            <p:ph type="title"/>
          </p:nvPr>
        </p:nvSpPr>
        <p:spPr>
          <a:xfrm>
            <a:off x="91425" y="75000"/>
            <a:ext cx="8624400" cy="782700"/>
          </a:xfrm>
          <a:prstGeom prst="rect">
            <a:avLst/>
          </a:prstGeom>
        </p:spPr>
        <p:txBody>
          <a:bodyPr anchorCtr="0" anchor="t" bIns="91425" lIns="91425" spcFirstLastPara="1" rIns="91425" wrap="square" tIns="91425">
            <a:noAutofit/>
          </a:bodyPr>
          <a:lstStyle/>
          <a:p>
            <a:pPr indent="457200" lvl="0" marL="0" rtl="0" algn="ctr">
              <a:lnSpc>
                <a:spcPct val="150000"/>
              </a:lnSpc>
              <a:spcBef>
                <a:spcPts val="0"/>
              </a:spcBef>
              <a:spcAft>
                <a:spcPts val="0"/>
              </a:spcAft>
              <a:buNone/>
            </a:pPr>
            <a:r>
              <a:rPr lang="en" sz="1800">
                <a:solidFill>
                  <a:srgbClr val="321A7C"/>
                </a:solidFill>
              </a:rPr>
              <a:t>Guard Rails and Points of Caution when working with AI Agents</a:t>
            </a:r>
            <a:endParaRPr sz="1800">
              <a:solidFill>
                <a:srgbClr val="321A7C"/>
              </a:solidFill>
            </a:endParaRPr>
          </a:p>
        </p:txBody>
      </p:sp>
      <p:sp>
        <p:nvSpPr>
          <p:cNvPr id="2414" name="Google Shape;2414;p285"/>
          <p:cNvSpPr txBox="1"/>
          <p:nvPr>
            <p:ph idx="4294967295" type="body"/>
          </p:nvPr>
        </p:nvSpPr>
        <p:spPr>
          <a:xfrm>
            <a:off x="230100" y="351200"/>
            <a:ext cx="8804400" cy="4440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50">
              <a:solidFill>
                <a:srgbClr val="0F0F0F"/>
              </a:solidFill>
              <a:latin typeface="Poppins Medium"/>
              <a:ea typeface="Poppins Medium"/>
              <a:cs typeface="Poppins Medium"/>
              <a:sym typeface="Poppins Medium"/>
            </a:endParaRPr>
          </a:p>
          <a:p>
            <a:pPr indent="-288925" lvl="0" marL="457200" rtl="0" algn="l">
              <a:lnSpc>
                <a:spcPct val="150000"/>
              </a:lnSpc>
              <a:spcBef>
                <a:spcPts val="0"/>
              </a:spcBef>
              <a:spcAft>
                <a:spcPts val="0"/>
              </a:spcAft>
              <a:buClr>
                <a:srgbClr val="0F0F0F"/>
              </a:buClr>
              <a:buSzPts val="950"/>
              <a:buFont typeface="Poppins"/>
              <a:buAutoNum type="arabicPeriod"/>
            </a:pPr>
            <a:r>
              <a:rPr b="1" lang="en" sz="950">
                <a:solidFill>
                  <a:srgbClr val="0F0F0F"/>
                </a:solidFill>
                <a:latin typeface="Poppins"/>
                <a:ea typeface="Poppins"/>
                <a:cs typeface="Poppins"/>
                <a:sym typeface="Poppins"/>
              </a:rPr>
              <a:t>Create Sub- Feature Branch for AI Agent</a:t>
            </a:r>
            <a:endParaRPr b="1" sz="950">
              <a:solidFill>
                <a:srgbClr val="0F0F0F"/>
              </a:solidFill>
              <a:latin typeface="Poppins"/>
              <a:ea typeface="Poppins"/>
              <a:cs typeface="Poppins"/>
              <a:sym typeface="Poppins"/>
            </a:endParaRPr>
          </a:p>
          <a:p>
            <a:pPr indent="-288925" lvl="1" marL="914400" rtl="0" algn="l">
              <a:lnSpc>
                <a:spcPct val="150000"/>
              </a:lnSpc>
              <a:spcBef>
                <a:spcPts val="0"/>
              </a:spcBef>
              <a:spcAft>
                <a:spcPts val="0"/>
              </a:spcAft>
              <a:buClr>
                <a:srgbClr val="0F0F0F"/>
              </a:buClr>
              <a:buSzPts val="950"/>
              <a:buFont typeface="Poppins Medium"/>
              <a:buAutoNum type="alphaLcPeriod"/>
            </a:pPr>
            <a:r>
              <a:rPr lang="en" sz="950">
                <a:solidFill>
                  <a:srgbClr val="0F0F0F"/>
                </a:solidFill>
                <a:latin typeface="Poppins Medium"/>
                <a:ea typeface="Poppins Medium"/>
                <a:cs typeface="Poppins Medium"/>
                <a:sym typeface="Poppins Medium"/>
              </a:rPr>
              <a:t>Git provides a safety net when using AI for code modifications. If unwanted changes occur, you can easily revert to your original code. </a:t>
            </a:r>
            <a:endParaRPr sz="950">
              <a:solidFill>
                <a:srgbClr val="0F0F0F"/>
              </a:solidFill>
              <a:latin typeface="Poppins Medium"/>
              <a:ea typeface="Poppins Medium"/>
              <a:cs typeface="Poppins Medium"/>
              <a:sym typeface="Poppins Medium"/>
            </a:endParaRPr>
          </a:p>
          <a:p>
            <a:pPr indent="-288925" lvl="0" marL="457200" rtl="0" algn="l">
              <a:lnSpc>
                <a:spcPct val="150000"/>
              </a:lnSpc>
              <a:spcBef>
                <a:spcPts val="0"/>
              </a:spcBef>
              <a:spcAft>
                <a:spcPts val="0"/>
              </a:spcAft>
              <a:buClr>
                <a:srgbClr val="0F0F0F"/>
              </a:buClr>
              <a:buSzPts val="950"/>
              <a:buFont typeface="Poppins"/>
              <a:buAutoNum type="arabicPeriod"/>
            </a:pPr>
            <a:r>
              <a:rPr b="1" lang="en" sz="950">
                <a:solidFill>
                  <a:srgbClr val="0F0F0F"/>
                </a:solidFill>
                <a:latin typeface="Poppins"/>
                <a:ea typeface="Poppins"/>
                <a:cs typeface="Poppins"/>
                <a:sym typeface="Poppins"/>
              </a:rPr>
              <a:t>Only Connect to Local Machine Database (Don’t Connect AI Agent to Dev/UAT </a:t>
            </a:r>
            <a:r>
              <a:rPr b="1" lang="en" sz="950">
                <a:solidFill>
                  <a:srgbClr val="0F0F0F"/>
                </a:solidFill>
                <a:latin typeface="Poppins"/>
                <a:ea typeface="Poppins"/>
                <a:cs typeface="Poppins"/>
                <a:sym typeface="Poppins"/>
              </a:rPr>
              <a:t>Environments</a:t>
            </a:r>
            <a:r>
              <a:rPr b="1" lang="en" sz="950">
                <a:solidFill>
                  <a:srgbClr val="0F0F0F"/>
                </a:solidFill>
                <a:latin typeface="Poppins"/>
                <a:ea typeface="Poppins"/>
                <a:cs typeface="Poppins"/>
                <a:sym typeface="Poppins"/>
              </a:rPr>
              <a:t> Database)</a:t>
            </a:r>
            <a:endParaRPr b="1" sz="950">
              <a:solidFill>
                <a:srgbClr val="0F0F0F"/>
              </a:solidFill>
              <a:latin typeface="Poppins"/>
              <a:ea typeface="Poppins"/>
              <a:cs typeface="Poppins"/>
              <a:sym typeface="Poppins"/>
            </a:endParaRPr>
          </a:p>
          <a:p>
            <a:pPr indent="-288925" lvl="1" marL="914400" rtl="0" algn="l">
              <a:lnSpc>
                <a:spcPct val="150000"/>
              </a:lnSpc>
              <a:spcBef>
                <a:spcPts val="0"/>
              </a:spcBef>
              <a:spcAft>
                <a:spcPts val="0"/>
              </a:spcAft>
              <a:buClr>
                <a:srgbClr val="0F0F0F"/>
              </a:buClr>
              <a:buSzPts val="950"/>
              <a:buFont typeface="Poppins Medium"/>
              <a:buAutoNum type="alphaLcPeriod"/>
            </a:pPr>
            <a:r>
              <a:rPr lang="en" sz="950">
                <a:solidFill>
                  <a:srgbClr val="0F0F0F"/>
                </a:solidFill>
                <a:latin typeface="Poppins Medium"/>
                <a:ea typeface="Poppins Medium"/>
                <a:cs typeface="Poppins Medium"/>
                <a:sym typeface="Poppins Medium"/>
              </a:rPr>
              <a:t>AI tools can be disrupted by API limits, server issues, or other unexpected problems. To protect your work, save regularly and back up your prompts.</a:t>
            </a:r>
            <a:endParaRPr sz="950">
              <a:solidFill>
                <a:srgbClr val="0F0F0F"/>
              </a:solidFill>
              <a:latin typeface="Poppins Medium"/>
              <a:ea typeface="Poppins Medium"/>
              <a:cs typeface="Poppins Medium"/>
              <a:sym typeface="Poppins Medium"/>
            </a:endParaRPr>
          </a:p>
          <a:p>
            <a:pPr indent="-288925" lvl="0" marL="457200" rtl="0" algn="l">
              <a:lnSpc>
                <a:spcPct val="150000"/>
              </a:lnSpc>
              <a:spcBef>
                <a:spcPts val="0"/>
              </a:spcBef>
              <a:spcAft>
                <a:spcPts val="0"/>
              </a:spcAft>
              <a:buClr>
                <a:schemeClr val="dk1"/>
              </a:buClr>
              <a:buSzPts val="950"/>
              <a:buFont typeface="Poppins"/>
              <a:buAutoNum type="arabicPeriod"/>
            </a:pPr>
            <a:r>
              <a:rPr b="1" lang="en" sz="950">
                <a:solidFill>
                  <a:srgbClr val="0F0F0F"/>
                </a:solidFill>
                <a:latin typeface="Poppins"/>
                <a:ea typeface="Poppins"/>
                <a:cs typeface="Poppins"/>
                <a:sym typeface="Poppins"/>
              </a:rPr>
              <a:t>Use the Fetch Tools (Search Web) - Check what is allowed by RBC security policy</a:t>
            </a:r>
            <a:endParaRPr b="1" sz="950">
              <a:solidFill>
                <a:srgbClr val="0F0F0F"/>
              </a:solidFill>
              <a:latin typeface="Poppins"/>
              <a:ea typeface="Poppins"/>
              <a:cs typeface="Poppins"/>
              <a:sym typeface="Poppins"/>
            </a:endParaRPr>
          </a:p>
          <a:p>
            <a:pPr indent="-288925" lvl="1" marL="914400" rtl="0" algn="l">
              <a:lnSpc>
                <a:spcPct val="150000"/>
              </a:lnSpc>
              <a:spcBef>
                <a:spcPts val="0"/>
              </a:spcBef>
              <a:spcAft>
                <a:spcPts val="0"/>
              </a:spcAft>
              <a:buClr>
                <a:srgbClr val="0F0F0F"/>
              </a:buClr>
              <a:buSzPts val="950"/>
              <a:buFont typeface="Poppins Medium"/>
              <a:buAutoNum type="alphaLcPeriod"/>
            </a:pPr>
            <a:r>
              <a:rPr lang="en" sz="950">
                <a:solidFill>
                  <a:srgbClr val="0F0F0F"/>
                </a:solidFill>
                <a:latin typeface="Poppins Medium"/>
                <a:ea typeface="Poppins Medium"/>
                <a:cs typeface="Poppins Medium"/>
                <a:sym typeface="Poppins Medium"/>
              </a:rPr>
              <a:t>AI models are constantly learning. To achieve the best results, provide feedback on the initial output, guiding the AI with refinements until it meets your expectations. One-shot or few-shot prompting can be helpful techniques.</a:t>
            </a:r>
            <a:endParaRPr sz="950">
              <a:solidFill>
                <a:srgbClr val="0F0F0F"/>
              </a:solidFill>
              <a:latin typeface="Poppins Medium"/>
              <a:ea typeface="Poppins Medium"/>
              <a:cs typeface="Poppins Medium"/>
              <a:sym typeface="Poppins Medium"/>
            </a:endParaRPr>
          </a:p>
          <a:p>
            <a:pPr indent="-288925" lvl="0" marL="457200" rtl="0" algn="l">
              <a:lnSpc>
                <a:spcPct val="150000"/>
              </a:lnSpc>
              <a:spcBef>
                <a:spcPts val="0"/>
              </a:spcBef>
              <a:spcAft>
                <a:spcPts val="0"/>
              </a:spcAft>
              <a:buClr>
                <a:schemeClr val="dk1"/>
              </a:buClr>
              <a:buSzPts val="950"/>
              <a:buFont typeface="Poppins"/>
              <a:buAutoNum type="arabicPeriod"/>
            </a:pPr>
            <a:r>
              <a:rPr b="1" lang="en" sz="950">
                <a:latin typeface="Poppins"/>
                <a:ea typeface="Poppins"/>
                <a:cs typeface="Poppins"/>
                <a:sym typeface="Poppins"/>
              </a:rPr>
              <a:t>Create test data only on Local Database</a:t>
            </a:r>
            <a:endParaRPr sz="950">
              <a:latin typeface="Poppins Medium"/>
              <a:ea typeface="Poppins Medium"/>
              <a:cs typeface="Poppins Medium"/>
              <a:sym typeface="Poppins Medium"/>
            </a:endParaRPr>
          </a:p>
          <a:p>
            <a:pPr indent="-288925" lvl="1" marL="914400" rtl="0" algn="l">
              <a:lnSpc>
                <a:spcPct val="150000"/>
              </a:lnSpc>
              <a:spcBef>
                <a:spcPts val="0"/>
              </a:spcBef>
              <a:spcAft>
                <a:spcPts val="0"/>
              </a:spcAft>
              <a:buSzPts val="950"/>
              <a:buFont typeface="Poppins Medium"/>
              <a:buAutoNum type="alphaLcPeriod"/>
            </a:pPr>
            <a:r>
              <a:rPr lang="en" sz="950">
                <a:latin typeface="Poppins Medium"/>
                <a:ea typeface="Poppins Medium"/>
                <a:cs typeface="Poppins Medium"/>
                <a:sym typeface="Poppins Medium"/>
              </a:rPr>
              <a:t>To avoid inaccuracies and wasted effort, provide the AI with detailed instructions in your initial prompt. This minimizes false assumptions and helps the AI deliver the desired functionality quickly.</a:t>
            </a:r>
            <a:endParaRPr sz="950">
              <a:latin typeface="Poppins Medium"/>
              <a:ea typeface="Poppins Medium"/>
              <a:cs typeface="Poppins Medium"/>
              <a:sym typeface="Poppins Medium"/>
            </a:endParaRPr>
          </a:p>
          <a:p>
            <a:pPr indent="-288925" lvl="0" marL="457200" rtl="0" algn="l">
              <a:lnSpc>
                <a:spcPct val="150000"/>
              </a:lnSpc>
              <a:spcBef>
                <a:spcPts val="0"/>
              </a:spcBef>
              <a:spcAft>
                <a:spcPts val="0"/>
              </a:spcAft>
              <a:buClr>
                <a:schemeClr val="dk1"/>
              </a:buClr>
              <a:buSzPts val="950"/>
              <a:buFont typeface="Poppins"/>
              <a:buAutoNum type="arabicPeriod"/>
            </a:pPr>
            <a:r>
              <a:rPr b="1" lang="en" sz="950">
                <a:latin typeface="Poppins"/>
                <a:ea typeface="Poppins"/>
                <a:cs typeface="Poppins"/>
                <a:sym typeface="Poppins"/>
              </a:rPr>
              <a:t>Provide PR Generation Template for AI Agent</a:t>
            </a:r>
            <a:r>
              <a:rPr b="1" lang="en" sz="950">
                <a:latin typeface="Poppins"/>
                <a:ea typeface="Poppins"/>
                <a:cs typeface="Poppins"/>
                <a:sym typeface="Poppins"/>
              </a:rPr>
              <a:t>. </a:t>
            </a:r>
            <a:endParaRPr b="1" sz="950">
              <a:latin typeface="Poppins"/>
              <a:ea typeface="Poppins"/>
              <a:cs typeface="Poppins"/>
              <a:sym typeface="Poppins"/>
            </a:endParaRPr>
          </a:p>
          <a:p>
            <a:pPr indent="-288925" lvl="1" marL="914400" rtl="0" algn="l">
              <a:lnSpc>
                <a:spcPct val="150000"/>
              </a:lnSpc>
              <a:spcBef>
                <a:spcPts val="0"/>
              </a:spcBef>
              <a:spcAft>
                <a:spcPts val="0"/>
              </a:spcAft>
              <a:buClr>
                <a:schemeClr val="dk1"/>
              </a:buClr>
              <a:buSzPts val="950"/>
              <a:buFont typeface="Poppins Medium"/>
              <a:buAutoNum type="alphaLcPeriod"/>
            </a:pPr>
            <a:r>
              <a:rPr lang="en" sz="950">
                <a:latin typeface="Poppins Medium"/>
                <a:ea typeface="Poppins Medium"/>
                <a:cs typeface="Poppins Medium"/>
                <a:sym typeface="Poppins Medium"/>
              </a:rPr>
              <a:t>Never blindly trust AI generated code. Always validate its output. Even seemingly minor errors, like the incorrect date format and off-by-one error we encountered in our Employee Microservice, demonstrate the importance of thorough testing. It is recommended to add unit tests, automated tests and manual tests to your code. </a:t>
            </a:r>
            <a:endParaRPr sz="950">
              <a:latin typeface="Poppins Medium"/>
              <a:ea typeface="Poppins Medium"/>
              <a:cs typeface="Poppins Medium"/>
              <a:sym typeface="Poppins Medium"/>
            </a:endParaRPr>
          </a:p>
          <a:p>
            <a:pPr indent="-288925" lvl="0" marL="457200" rtl="0" algn="l">
              <a:lnSpc>
                <a:spcPct val="150000"/>
              </a:lnSpc>
              <a:spcBef>
                <a:spcPts val="0"/>
              </a:spcBef>
              <a:spcAft>
                <a:spcPts val="0"/>
              </a:spcAft>
              <a:buSzPts val="950"/>
              <a:buFont typeface="Poppins"/>
              <a:buAutoNum type="arabicPeriod"/>
            </a:pPr>
            <a:r>
              <a:rPr b="1" lang="en" sz="950">
                <a:latin typeface="Poppins"/>
                <a:ea typeface="Poppins"/>
                <a:cs typeface="Poppins"/>
                <a:sym typeface="Poppins"/>
              </a:rPr>
              <a:t>Don’t Install Any Unapproved Tools in VSCode </a:t>
            </a:r>
            <a:endParaRPr b="1" sz="950">
              <a:latin typeface="Poppins"/>
              <a:ea typeface="Poppins"/>
              <a:cs typeface="Poppins"/>
              <a:sym typeface="Poppins"/>
            </a:endParaRPr>
          </a:p>
          <a:p>
            <a:pPr indent="-288925" lvl="1" marL="914400" rtl="0" algn="l">
              <a:lnSpc>
                <a:spcPct val="150000"/>
              </a:lnSpc>
              <a:spcBef>
                <a:spcPts val="0"/>
              </a:spcBef>
              <a:spcAft>
                <a:spcPts val="0"/>
              </a:spcAft>
              <a:buSzPts val="950"/>
              <a:buFont typeface="Poppins"/>
              <a:buAutoNum type="alphaLcPeriod"/>
            </a:pPr>
            <a:r>
              <a:rPr lang="en" sz="950">
                <a:latin typeface="Poppins Medium"/>
                <a:ea typeface="Poppins Medium"/>
                <a:cs typeface="Poppins Medium"/>
                <a:sym typeface="Poppins Medium"/>
              </a:rPr>
              <a:t>Avoid sharing organization’s or customer’s real data (PII, Sensitive or Confidential information), instead, try to use anonymized data. As this data may further be used to train the future models.</a:t>
            </a:r>
            <a:endParaRPr sz="950">
              <a:latin typeface="Poppins Medium"/>
              <a:ea typeface="Poppins Medium"/>
              <a:cs typeface="Poppins Medium"/>
              <a:sym typeface="Poppins Medium"/>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8" name="Shape 2418"/>
        <p:cNvGrpSpPr/>
        <p:nvPr/>
      </p:nvGrpSpPr>
      <p:grpSpPr>
        <a:xfrm>
          <a:off x="0" y="0"/>
          <a:ext cx="0" cy="0"/>
          <a:chOff x="0" y="0"/>
          <a:chExt cx="0" cy="0"/>
        </a:xfrm>
      </p:grpSpPr>
      <p:sp>
        <p:nvSpPr>
          <p:cNvPr id="2419" name="Google Shape;2419;p286"/>
          <p:cNvSpPr txBox="1"/>
          <p:nvPr>
            <p:ph type="ctrTitle"/>
          </p:nvPr>
        </p:nvSpPr>
        <p:spPr>
          <a:xfrm>
            <a:off x="713225" y="1039500"/>
            <a:ext cx="40167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t>Demo</a:t>
            </a:r>
            <a:endParaRPr sz="5900">
              <a:solidFill>
                <a:schemeClr val="accent1"/>
              </a:solidFill>
              <a:latin typeface="Poppins"/>
              <a:ea typeface="Poppins"/>
              <a:cs typeface="Poppins"/>
              <a:sym typeface="Poppins"/>
            </a:endParaRPr>
          </a:p>
        </p:txBody>
      </p:sp>
      <p:sp>
        <p:nvSpPr>
          <p:cNvPr id="2420" name="Google Shape;2420;p286"/>
          <p:cNvSpPr txBox="1"/>
          <p:nvPr>
            <p:ph idx="1" type="subTitle"/>
          </p:nvPr>
        </p:nvSpPr>
        <p:spPr>
          <a:xfrm>
            <a:off x="856025" y="3439202"/>
            <a:ext cx="3513600" cy="4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Documentation Generation with AI</a:t>
            </a:r>
            <a:endParaRPr/>
          </a:p>
        </p:txBody>
      </p:sp>
      <p:grpSp>
        <p:nvGrpSpPr>
          <p:cNvPr id="2421" name="Google Shape;2421;p286"/>
          <p:cNvGrpSpPr/>
          <p:nvPr/>
        </p:nvGrpSpPr>
        <p:grpSpPr>
          <a:xfrm>
            <a:off x="5348690" y="714128"/>
            <a:ext cx="3659361" cy="2863197"/>
            <a:chOff x="5348690" y="714128"/>
            <a:chExt cx="3659361" cy="2863197"/>
          </a:xfrm>
        </p:grpSpPr>
        <p:grpSp>
          <p:nvGrpSpPr>
            <p:cNvPr id="2422" name="Google Shape;2422;p286"/>
            <p:cNvGrpSpPr/>
            <p:nvPr/>
          </p:nvGrpSpPr>
          <p:grpSpPr>
            <a:xfrm>
              <a:off x="5348722" y="714128"/>
              <a:ext cx="783937" cy="559911"/>
              <a:chOff x="5388046" y="-4643818"/>
              <a:chExt cx="1473565" cy="1052465"/>
            </a:xfrm>
          </p:grpSpPr>
          <p:sp>
            <p:nvSpPr>
              <p:cNvPr id="2423" name="Google Shape;2423;p286"/>
              <p:cNvSpPr/>
              <p:nvPr/>
            </p:nvSpPr>
            <p:spPr>
              <a:xfrm>
                <a:off x="5388046" y="-4643818"/>
                <a:ext cx="485775" cy="85725"/>
              </a:xfrm>
              <a:custGeom>
                <a:rect b="b" l="l" r="r" t="t"/>
                <a:pathLst>
                  <a:path extrusionOk="0" h="85725" w="485775">
                    <a:moveTo>
                      <a:pt x="391335" y="6715"/>
                    </a:moveTo>
                    <a:lnTo>
                      <a:pt x="6715" y="6715"/>
                    </a:lnTo>
                    <a:lnTo>
                      <a:pt x="6715" y="80915"/>
                    </a:lnTo>
                    <a:lnTo>
                      <a:pt x="480393" y="80915"/>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4" name="Google Shape;2424;p286"/>
              <p:cNvSpPr/>
              <p:nvPr/>
            </p:nvSpPr>
            <p:spPr>
              <a:xfrm>
                <a:off x="5394761" y="-4562903"/>
                <a:ext cx="1466850" cy="971550"/>
              </a:xfrm>
              <a:custGeom>
                <a:rect b="b" l="l" r="r" t="t"/>
                <a:pathLst>
                  <a:path extrusionOk="0" h="971550" w="1466850">
                    <a:moveTo>
                      <a:pt x="0" y="0"/>
                    </a:moveTo>
                    <a:lnTo>
                      <a:pt x="1468088" y="0"/>
                    </a:lnTo>
                    <a:lnTo>
                      <a:pt x="1468088" y="977456"/>
                    </a:lnTo>
                    <a:lnTo>
                      <a:pt x="0" y="977456"/>
                    </a:lnTo>
                    <a:close/>
                  </a:path>
                </a:pathLst>
              </a:custGeom>
              <a:solidFill>
                <a:srgbClr val="FFFFFF">
                  <a:alpha val="10000"/>
                </a:srgbClr>
              </a:solidFill>
              <a:ln cap="flat" cmpd="sng" w="9525">
                <a:solidFill>
                  <a:schemeClr val="lt1"/>
                </a:solidFill>
                <a:prstDash val="solid"/>
                <a:round/>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25" name="Google Shape;2425;p286"/>
              <p:cNvGrpSpPr/>
              <p:nvPr/>
            </p:nvGrpSpPr>
            <p:grpSpPr>
              <a:xfrm>
                <a:off x="5476867" y="-4404312"/>
                <a:ext cx="1298257" cy="581025"/>
                <a:chOff x="5476867" y="-4404312"/>
                <a:chExt cx="1298257" cy="581025"/>
              </a:xfrm>
            </p:grpSpPr>
            <p:sp>
              <p:nvSpPr>
                <p:cNvPr id="2426" name="Google Shape;2426;p286"/>
                <p:cNvSpPr/>
                <p:nvPr/>
              </p:nvSpPr>
              <p:spPr>
                <a:xfrm>
                  <a:off x="5541732" y="-4100179"/>
                  <a:ext cx="19050" cy="219075"/>
                </a:xfrm>
                <a:custGeom>
                  <a:rect b="b" l="l" r="r" t="t"/>
                  <a:pathLst>
                    <a:path extrusionOk="0" h="219075" w="19050">
                      <a:moveTo>
                        <a:pt x="12288" y="12287"/>
                      </a:moveTo>
                      <a:lnTo>
                        <a:pt x="12288" y="2093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7" name="Google Shape;2427;p286"/>
                <p:cNvSpPr/>
                <p:nvPr/>
              </p:nvSpPr>
              <p:spPr>
                <a:xfrm>
                  <a:off x="5586690"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8" name="Google Shape;2428;p286"/>
                <p:cNvSpPr/>
                <p:nvPr/>
              </p:nvSpPr>
              <p:spPr>
                <a:xfrm>
                  <a:off x="5631648" y="-4248578"/>
                  <a:ext cx="19050" cy="361950"/>
                </a:xfrm>
                <a:custGeom>
                  <a:rect b="b" l="l" r="r" t="t"/>
                  <a:pathLst>
                    <a:path extrusionOk="0" h="361950" w="19050">
                      <a:moveTo>
                        <a:pt x="12288" y="12287"/>
                      </a:moveTo>
                      <a:lnTo>
                        <a:pt x="12288"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9" name="Google Shape;2429;p286"/>
                <p:cNvSpPr/>
                <p:nvPr/>
              </p:nvSpPr>
              <p:spPr>
                <a:xfrm>
                  <a:off x="567660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0" name="Google Shape;2430;p286"/>
                <p:cNvSpPr/>
                <p:nvPr/>
              </p:nvSpPr>
              <p:spPr>
                <a:xfrm>
                  <a:off x="5721564"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1" name="Google Shape;2431;p286"/>
                <p:cNvSpPr/>
                <p:nvPr/>
              </p:nvSpPr>
              <p:spPr>
                <a:xfrm>
                  <a:off x="576661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2" name="Google Shape;2432;p286"/>
                <p:cNvSpPr/>
                <p:nvPr/>
              </p:nvSpPr>
              <p:spPr>
                <a:xfrm>
                  <a:off x="5811575"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3" name="Google Shape;2433;p286"/>
                <p:cNvSpPr/>
                <p:nvPr/>
              </p:nvSpPr>
              <p:spPr>
                <a:xfrm>
                  <a:off x="5856533" y="-4260389"/>
                  <a:ext cx="19050" cy="381000"/>
                </a:xfrm>
                <a:custGeom>
                  <a:rect b="b" l="l" r="r" t="t"/>
                  <a:pathLst>
                    <a:path extrusionOk="0" h="381000" w="19050">
                      <a:moveTo>
                        <a:pt x="12287" y="12287"/>
                      </a:moveTo>
                      <a:lnTo>
                        <a:pt x="12287" y="36957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4" name="Google Shape;2434;p286"/>
                <p:cNvSpPr/>
                <p:nvPr/>
              </p:nvSpPr>
              <p:spPr>
                <a:xfrm>
                  <a:off x="5901491"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5" name="Google Shape;2435;p286"/>
                <p:cNvSpPr/>
                <p:nvPr/>
              </p:nvSpPr>
              <p:spPr>
                <a:xfrm>
                  <a:off x="5946449"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6" name="Google Shape;2436;p286"/>
                <p:cNvSpPr/>
                <p:nvPr/>
              </p:nvSpPr>
              <p:spPr>
                <a:xfrm>
                  <a:off x="5991503"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7" name="Google Shape;2437;p286"/>
                <p:cNvSpPr/>
                <p:nvPr/>
              </p:nvSpPr>
              <p:spPr>
                <a:xfrm>
                  <a:off x="6036461" y="-4140850"/>
                  <a:ext cx="19050" cy="257175"/>
                </a:xfrm>
                <a:custGeom>
                  <a:rect b="b" l="l" r="r" t="t"/>
                  <a:pathLst>
                    <a:path extrusionOk="0" h="257175" w="19050">
                      <a:moveTo>
                        <a:pt x="12288" y="12287"/>
                      </a:moveTo>
                      <a:lnTo>
                        <a:pt x="12288" y="25003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8" name="Google Shape;2438;p286"/>
                <p:cNvSpPr/>
                <p:nvPr/>
              </p:nvSpPr>
              <p:spPr>
                <a:xfrm>
                  <a:off x="6081419" y="-4228480"/>
                  <a:ext cx="19050" cy="342900"/>
                </a:xfrm>
                <a:custGeom>
                  <a:rect b="b" l="l" r="r" t="t"/>
                  <a:pathLst>
                    <a:path extrusionOk="0" h="342900" w="19050">
                      <a:moveTo>
                        <a:pt x="12287" y="12287"/>
                      </a:moveTo>
                      <a:lnTo>
                        <a:pt x="12287"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9" name="Google Shape;2439;p286"/>
                <p:cNvSpPr/>
                <p:nvPr/>
              </p:nvSpPr>
              <p:spPr>
                <a:xfrm>
                  <a:off x="612637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0" name="Google Shape;2440;p286"/>
                <p:cNvSpPr/>
                <p:nvPr/>
              </p:nvSpPr>
              <p:spPr>
                <a:xfrm>
                  <a:off x="6171335"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1" name="Google Shape;2441;p286"/>
                <p:cNvSpPr/>
                <p:nvPr/>
              </p:nvSpPr>
              <p:spPr>
                <a:xfrm>
                  <a:off x="6216388"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2" name="Google Shape;2442;p286"/>
                <p:cNvSpPr/>
                <p:nvPr/>
              </p:nvSpPr>
              <p:spPr>
                <a:xfrm>
                  <a:off x="6261346" y="-4267342"/>
                  <a:ext cx="19050" cy="381000"/>
                </a:xfrm>
                <a:custGeom>
                  <a:rect b="b" l="l" r="r" t="t"/>
                  <a:pathLst>
                    <a:path extrusionOk="0" h="381000" w="19050">
                      <a:moveTo>
                        <a:pt x="12287" y="12287"/>
                      </a:moveTo>
                      <a:lnTo>
                        <a:pt x="12287" y="37652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3" name="Google Shape;2443;p286"/>
                <p:cNvSpPr/>
                <p:nvPr/>
              </p:nvSpPr>
              <p:spPr>
                <a:xfrm>
                  <a:off x="6306304" y="-4217336"/>
                  <a:ext cx="19050" cy="333375"/>
                </a:xfrm>
                <a:custGeom>
                  <a:rect b="b" l="l" r="r" t="t"/>
                  <a:pathLst>
                    <a:path extrusionOk="0" h="333375" w="19050">
                      <a:moveTo>
                        <a:pt x="12287" y="12287"/>
                      </a:moveTo>
                      <a:lnTo>
                        <a:pt x="12287" y="326517"/>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4" name="Google Shape;2444;p286"/>
                <p:cNvSpPr/>
                <p:nvPr/>
              </p:nvSpPr>
              <p:spPr>
                <a:xfrm>
                  <a:off x="6351262"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5" name="Google Shape;2445;p286"/>
                <p:cNvSpPr/>
                <p:nvPr/>
              </p:nvSpPr>
              <p:spPr>
                <a:xfrm>
                  <a:off x="6396220"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6" name="Google Shape;2446;p286"/>
                <p:cNvSpPr/>
                <p:nvPr/>
              </p:nvSpPr>
              <p:spPr>
                <a:xfrm>
                  <a:off x="6441273" y="-4228480"/>
                  <a:ext cx="19050" cy="342900"/>
                </a:xfrm>
                <a:custGeom>
                  <a:rect b="b" l="l" r="r" t="t"/>
                  <a:pathLst>
                    <a:path extrusionOk="0" h="342900" w="19050">
                      <a:moveTo>
                        <a:pt x="12288" y="12287"/>
                      </a:moveTo>
                      <a:lnTo>
                        <a:pt x="12288"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7" name="Google Shape;2447;p286"/>
                <p:cNvSpPr/>
                <p:nvPr/>
              </p:nvSpPr>
              <p:spPr>
                <a:xfrm>
                  <a:off x="6486231"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8" name="Google Shape;2448;p286"/>
                <p:cNvSpPr/>
                <p:nvPr/>
              </p:nvSpPr>
              <p:spPr>
                <a:xfrm>
                  <a:off x="6531189"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9" name="Google Shape;2449;p286"/>
                <p:cNvSpPr/>
                <p:nvPr/>
              </p:nvSpPr>
              <p:spPr>
                <a:xfrm>
                  <a:off x="6576147"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0" name="Google Shape;2450;p286"/>
                <p:cNvSpPr/>
                <p:nvPr/>
              </p:nvSpPr>
              <p:spPr>
                <a:xfrm>
                  <a:off x="6621105" y="-4248578"/>
                  <a:ext cx="19050" cy="361950"/>
                </a:xfrm>
                <a:custGeom>
                  <a:rect b="b" l="l" r="r" t="t"/>
                  <a:pathLst>
                    <a:path extrusionOk="0" h="361950" w="19050">
                      <a:moveTo>
                        <a:pt x="12287" y="12287"/>
                      </a:moveTo>
                      <a:lnTo>
                        <a:pt x="12287"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1" name="Google Shape;2451;p286"/>
                <p:cNvSpPr/>
                <p:nvPr/>
              </p:nvSpPr>
              <p:spPr>
                <a:xfrm>
                  <a:off x="6666158" y="-4279915"/>
                  <a:ext cx="19050" cy="400050"/>
                </a:xfrm>
                <a:custGeom>
                  <a:rect b="b" l="l" r="r" t="t"/>
                  <a:pathLst>
                    <a:path extrusionOk="0" h="400050" w="19050">
                      <a:moveTo>
                        <a:pt x="12287" y="12287"/>
                      </a:moveTo>
                      <a:lnTo>
                        <a:pt x="12287" y="38909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2" name="Google Shape;2452;p286"/>
                <p:cNvSpPr/>
                <p:nvPr/>
              </p:nvSpPr>
              <p:spPr>
                <a:xfrm>
                  <a:off x="671111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3" name="Google Shape;2453;p286"/>
                <p:cNvSpPr/>
                <p:nvPr/>
              </p:nvSpPr>
              <p:spPr>
                <a:xfrm>
                  <a:off x="6756074"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4" name="Google Shape;2454;p286"/>
                <p:cNvSpPr/>
                <p:nvPr/>
              </p:nvSpPr>
              <p:spPr>
                <a:xfrm>
                  <a:off x="5476867" y="-4404312"/>
                  <a:ext cx="1295400" cy="581025"/>
                </a:xfrm>
                <a:custGeom>
                  <a:rect b="b" l="l" r="r" t="t"/>
                  <a:pathLst>
                    <a:path extrusionOk="0" h="581025" w="1295400">
                      <a:moveTo>
                        <a:pt x="12287" y="12287"/>
                      </a:moveTo>
                      <a:lnTo>
                        <a:pt x="12287" y="573786"/>
                      </a:lnTo>
                      <a:lnTo>
                        <a:pt x="1291495" y="57378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455" name="Google Shape;2455;p286"/>
            <p:cNvGrpSpPr/>
            <p:nvPr/>
          </p:nvGrpSpPr>
          <p:grpSpPr>
            <a:xfrm>
              <a:off x="6319481" y="1421518"/>
              <a:ext cx="1444752" cy="635727"/>
              <a:chOff x="1733780" y="-3418546"/>
              <a:chExt cx="3810000" cy="1676495"/>
            </a:xfrm>
          </p:grpSpPr>
          <p:grpSp>
            <p:nvGrpSpPr>
              <p:cNvPr id="2456" name="Google Shape;2456;p286"/>
              <p:cNvGrpSpPr/>
              <p:nvPr/>
            </p:nvGrpSpPr>
            <p:grpSpPr>
              <a:xfrm>
                <a:off x="1733780" y="-3418546"/>
                <a:ext cx="3810000" cy="1676495"/>
                <a:chOff x="1733780" y="-3418546"/>
                <a:chExt cx="3810000" cy="1676495"/>
              </a:xfrm>
            </p:grpSpPr>
            <p:sp>
              <p:nvSpPr>
                <p:cNvPr id="2457" name="Google Shape;2457;p286"/>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8" name="Google Shape;2458;p286"/>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9" name="Google Shape;2459;p286"/>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0" name="Google Shape;2460;p286"/>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1" name="Google Shape;2461;p286"/>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2" name="Google Shape;2462;p286"/>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3" name="Google Shape;2463;p286"/>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4" name="Google Shape;2464;p286"/>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5" name="Google Shape;2465;p286"/>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6" name="Google Shape;2466;p286"/>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7" name="Google Shape;2467;p286"/>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8" name="Google Shape;2468;p286"/>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9" name="Google Shape;2469;p286"/>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0" name="Google Shape;2470;p286"/>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1" name="Google Shape;2471;p286"/>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2" name="Google Shape;2472;p286"/>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3" name="Google Shape;2473;p286"/>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4" name="Google Shape;2474;p286"/>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5" name="Google Shape;2475;p286"/>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6" name="Google Shape;2476;p286"/>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7" name="Google Shape;2477;p286"/>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8" name="Google Shape;2478;p286"/>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9" name="Google Shape;2479;p286"/>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0" name="Google Shape;2480;p286"/>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1" name="Google Shape;2481;p286"/>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2" name="Google Shape;2482;p286"/>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3" name="Google Shape;2483;p286"/>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4" name="Google Shape;2484;p286"/>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5" name="Google Shape;2485;p286"/>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6" name="Google Shape;2486;p286"/>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7" name="Google Shape;2487;p286"/>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8" name="Google Shape;2488;p286"/>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9" name="Google Shape;2489;p286"/>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0" name="Google Shape;2490;p286"/>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1" name="Google Shape;2491;p286"/>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2" name="Google Shape;2492;p286"/>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3" name="Google Shape;2493;p286"/>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4" name="Google Shape;2494;p286"/>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5" name="Google Shape;2495;p286"/>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6" name="Google Shape;2496;p286"/>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7" name="Google Shape;2497;p286"/>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8" name="Google Shape;2498;p286"/>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9" name="Google Shape;2499;p286"/>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00" name="Google Shape;2500;p286"/>
              <p:cNvGrpSpPr/>
              <p:nvPr/>
            </p:nvGrpSpPr>
            <p:grpSpPr>
              <a:xfrm>
                <a:off x="1733780" y="-3418546"/>
                <a:ext cx="3810000" cy="1676495"/>
                <a:chOff x="1733780" y="-3418546"/>
                <a:chExt cx="3810000" cy="1676495"/>
              </a:xfrm>
            </p:grpSpPr>
            <p:sp>
              <p:nvSpPr>
                <p:cNvPr id="2501" name="Google Shape;2501;p286"/>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2" name="Google Shape;2502;p286"/>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3" name="Google Shape;2503;p286"/>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4" name="Google Shape;2504;p286"/>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5" name="Google Shape;2505;p286"/>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6" name="Google Shape;2506;p286"/>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7" name="Google Shape;2507;p286"/>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8" name="Google Shape;2508;p286"/>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9" name="Google Shape;2509;p286"/>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0" name="Google Shape;2510;p286"/>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1" name="Google Shape;2511;p286"/>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2" name="Google Shape;2512;p286"/>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3" name="Google Shape;2513;p286"/>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4" name="Google Shape;2514;p286"/>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5" name="Google Shape;2515;p286"/>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6" name="Google Shape;2516;p286"/>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7" name="Google Shape;2517;p286"/>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8" name="Google Shape;2518;p286"/>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9" name="Google Shape;2519;p286"/>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0" name="Google Shape;2520;p286"/>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1" name="Google Shape;2521;p286"/>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2" name="Google Shape;2522;p286"/>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3" name="Google Shape;2523;p286"/>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4" name="Google Shape;2524;p286"/>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5" name="Google Shape;2525;p286"/>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6" name="Google Shape;2526;p286"/>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7" name="Google Shape;2527;p286"/>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8" name="Google Shape;2528;p286"/>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9" name="Google Shape;2529;p286"/>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0" name="Google Shape;2530;p286"/>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1" name="Google Shape;2531;p286"/>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2" name="Google Shape;2532;p286"/>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3" name="Google Shape;2533;p286"/>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4" name="Google Shape;2534;p286"/>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5" name="Google Shape;2535;p286"/>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6" name="Google Shape;2536;p286"/>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7" name="Google Shape;2537;p286"/>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8" name="Google Shape;2538;p286"/>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9" name="Google Shape;2539;p286"/>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0" name="Google Shape;2540;p286"/>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1" name="Google Shape;2541;p286"/>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2" name="Google Shape;2542;p286"/>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3" name="Google Shape;2543;p286"/>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544" name="Google Shape;2544;p286"/>
            <p:cNvGrpSpPr/>
            <p:nvPr/>
          </p:nvGrpSpPr>
          <p:grpSpPr>
            <a:xfrm>
              <a:off x="7950818" y="1497520"/>
              <a:ext cx="1057232" cy="522767"/>
              <a:chOff x="5830626" y="6195815"/>
              <a:chExt cx="1476375" cy="730020"/>
            </a:xfrm>
          </p:grpSpPr>
          <p:sp>
            <p:nvSpPr>
              <p:cNvPr id="2545" name="Google Shape;2545;p286"/>
              <p:cNvSpPr/>
              <p:nvPr/>
            </p:nvSpPr>
            <p:spPr>
              <a:xfrm>
                <a:off x="5915351" y="681748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6" name="Google Shape;2546;p286"/>
              <p:cNvSpPr/>
              <p:nvPr/>
            </p:nvSpPr>
            <p:spPr>
              <a:xfrm>
                <a:off x="5915351" y="676090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47" name="Google Shape;2547;p286"/>
              <p:cNvGrpSpPr/>
              <p:nvPr/>
            </p:nvGrpSpPr>
            <p:grpSpPr>
              <a:xfrm>
                <a:off x="5830626" y="6195814"/>
                <a:ext cx="1476375" cy="730020"/>
                <a:chOff x="5830626" y="6195815"/>
                <a:chExt cx="1476375" cy="730020"/>
              </a:xfrm>
            </p:grpSpPr>
            <p:sp>
              <p:nvSpPr>
                <p:cNvPr id="2548" name="Google Shape;2548;p286"/>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9" name="Google Shape;2549;p286"/>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0" name="Google Shape;2550;p286"/>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1" name="Google Shape;2551;p286"/>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2" name="Google Shape;2552;p286"/>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3" name="Google Shape;2553;p286"/>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4" name="Google Shape;2554;p286"/>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5" name="Google Shape;2555;p286"/>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6" name="Google Shape;2556;p286"/>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7" name="Google Shape;2557;p286"/>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58" name="Google Shape;2558;p286"/>
              <p:cNvGrpSpPr/>
              <p:nvPr/>
            </p:nvGrpSpPr>
            <p:grpSpPr>
              <a:xfrm>
                <a:off x="5830626" y="6195814"/>
                <a:ext cx="1476375" cy="730020"/>
                <a:chOff x="5830626" y="6195815"/>
                <a:chExt cx="1476375" cy="730020"/>
              </a:xfrm>
            </p:grpSpPr>
            <p:sp>
              <p:nvSpPr>
                <p:cNvPr id="2559" name="Google Shape;2559;p286"/>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0" name="Google Shape;2560;p286"/>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1" name="Google Shape;2561;p286"/>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2" name="Google Shape;2562;p286"/>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3" name="Google Shape;2563;p286"/>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4" name="Google Shape;2564;p286"/>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5" name="Google Shape;2565;p286"/>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6" name="Google Shape;2566;p286"/>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7" name="Google Shape;2567;p286"/>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8" name="Google Shape;2568;p286"/>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569" name="Google Shape;2569;p286"/>
            <p:cNvGrpSpPr/>
            <p:nvPr/>
          </p:nvGrpSpPr>
          <p:grpSpPr>
            <a:xfrm>
              <a:off x="5348780" y="1526102"/>
              <a:ext cx="783861" cy="69189"/>
              <a:chOff x="3311739" y="-1135630"/>
              <a:chExt cx="647605" cy="57163"/>
            </a:xfrm>
          </p:grpSpPr>
          <p:grpSp>
            <p:nvGrpSpPr>
              <p:cNvPr id="2570" name="Google Shape;2570;p286"/>
              <p:cNvGrpSpPr/>
              <p:nvPr/>
            </p:nvGrpSpPr>
            <p:grpSpPr>
              <a:xfrm>
                <a:off x="3311739" y="-1135618"/>
                <a:ext cx="647605" cy="57150"/>
                <a:chOff x="3311739" y="-1135618"/>
                <a:chExt cx="647605" cy="57150"/>
              </a:xfrm>
            </p:grpSpPr>
            <p:sp>
              <p:nvSpPr>
                <p:cNvPr id="2571" name="Google Shape;2571;p286"/>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2" name="Google Shape;2572;p286"/>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3" name="Google Shape;2573;p286"/>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74" name="Google Shape;2574;p286"/>
              <p:cNvGrpSpPr/>
              <p:nvPr/>
            </p:nvGrpSpPr>
            <p:grpSpPr>
              <a:xfrm>
                <a:off x="3311739" y="-1135630"/>
                <a:ext cx="647605" cy="57150"/>
                <a:chOff x="3311739" y="-1135618"/>
                <a:chExt cx="647605" cy="57150"/>
              </a:xfrm>
            </p:grpSpPr>
            <p:sp>
              <p:nvSpPr>
                <p:cNvPr id="2575" name="Google Shape;2575;p286"/>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6" name="Google Shape;2576;p286"/>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7" name="Google Shape;2577;p286"/>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578" name="Google Shape;2578;p286"/>
            <p:cNvGrpSpPr/>
            <p:nvPr/>
          </p:nvGrpSpPr>
          <p:grpSpPr>
            <a:xfrm>
              <a:off x="5348690" y="1883518"/>
              <a:ext cx="783976" cy="69174"/>
              <a:chOff x="2501066" y="-840343"/>
              <a:chExt cx="647700" cy="57150"/>
            </a:xfrm>
          </p:grpSpPr>
          <p:grpSp>
            <p:nvGrpSpPr>
              <p:cNvPr id="2579" name="Google Shape;2579;p286"/>
              <p:cNvGrpSpPr/>
              <p:nvPr/>
            </p:nvGrpSpPr>
            <p:grpSpPr>
              <a:xfrm>
                <a:off x="2501066" y="-840343"/>
                <a:ext cx="647700" cy="57150"/>
                <a:chOff x="2501066" y="-840343"/>
                <a:chExt cx="647700" cy="57150"/>
              </a:xfrm>
            </p:grpSpPr>
            <p:sp>
              <p:nvSpPr>
                <p:cNvPr id="2580" name="Google Shape;2580;p286"/>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1" name="Google Shape;2581;p286"/>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2" name="Google Shape;2582;p286"/>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83" name="Google Shape;2583;p286"/>
              <p:cNvGrpSpPr/>
              <p:nvPr/>
            </p:nvGrpSpPr>
            <p:grpSpPr>
              <a:xfrm>
                <a:off x="2501066" y="-840343"/>
                <a:ext cx="647700" cy="57150"/>
                <a:chOff x="2501066" y="-840343"/>
                <a:chExt cx="647700" cy="57150"/>
              </a:xfrm>
            </p:grpSpPr>
            <p:sp>
              <p:nvSpPr>
                <p:cNvPr id="2584" name="Google Shape;2584;p286"/>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5" name="Google Shape;2585;p286"/>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6" name="Google Shape;2586;p286"/>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587" name="Google Shape;2587;p286"/>
            <p:cNvGrpSpPr/>
            <p:nvPr/>
          </p:nvGrpSpPr>
          <p:grpSpPr>
            <a:xfrm>
              <a:off x="5348755" y="1704818"/>
              <a:ext cx="783976" cy="69174"/>
              <a:chOff x="4122316" y="-840343"/>
              <a:chExt cx="647700" cy="57150"/>
            </a:xfrm>
          </p:grpSpPr>
          <p:grpSp>
            <p:nvGrpSpPr>
              <p:cNvPr id="2588" name="Google Shape;2588;p286"/>
              <p:cNvGrpSpPr/>
              <p:nvPr/>
            </p:nvGrpSpPr>
            <p:grpSpPr>
              <a:xfrm>
                <a:off x="4122316" y="-840343"/>
                <a:ext cx="647700" cy="57150"/>
                <a:chOff x="4122316" y="-840343"/>
                <a:chExt cx="647700" cy="57150"/>
              </a:xfrm>
            </p:grpSpPr>
            <p:sp>
              <p:nvSpPr>
                <p:cNvPr id="2589" name="Google Shape;2589;p286"/>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0" name="Google Shape;2590;p286"/>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1" name="Google Shape;2591;p286"/>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92" name="Google Shape;2592;p286"/>
              <p:cNvGrpSpPr/>
              <p:nvPr/>
            </p:nvGrpSpPr>
            <p:grpSpPr>
              <a:xfrm>
                <a:off x="4122316" y="-840343"/>
                <a:ext cx="647700" cy="57150"/>
                <a:chOff x="4122316" y="-840343"/>
                <a:chExt cx="647700" cy="57150"/>
              </a:xfrm>
            </p:grpSpPr>
            <p:sp>
              <p:nvSpPr>
                <p:cNvPr id="2593" name="Google Shape;2593;p286"/>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4" name="Google Shape;2594;p286"/>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5" name="Google Shape;2595;p286"/>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596" name="Google Shape;2596;p286"/>
            <p:cNvGrpSpPr/>
            <p:nvPr/>
          </p:nvGrpSpPr>
          <p:grpSpPr>
            <a:xfrm>
              <a:off x="6844488" y="714128"/>
              <a:ext cx="502936" cy="559921"/>
              <a:chOff x="546822" y="-3050905"/>
              <a:chExt cx="753237" cy="838581"/>
            </a:xfrm>
          </p:grpSpPr>
          <p:grpSp>
            <p:nvGrpSpPr>
              <p:cNvPr id="2597" name="Google Shape;2597;p286"/>
              <p:cNvGrpSpPr/>
              <p:nvPr/>
            </p:nvGrpSpPr>
            <p:grpSpPr>
              <a:xfrm>
                <a:off x="546822" y="-2736866"/>
                <a:ext cx="95250" cy="524161"/>
                <a:chOff x="546822" y="-2736866"/>
                <a:chExt cx="95250" cy="524161"/>
              </a:xfrm>
            </p:grpSpPr>
            <p:sp>
              <p:nvSpPr>
                <p:cNvPr id="2598" name="Google Shape;2598;p286"/>
                <p:cNvSpPr/>
                <p:nvPr/>
              </p:nvSpPr>
              <p:spPr>
                <a:xfrm>
                  <a:off x="546822" y="-2736866"/>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9" name="Google Shape;2599;p286"/>
                <p:cNvSpPr/>
                <p:nvPr/>
              </p:nvSpPr>
              <p:spPr>
                <a:xfrm>
                  <a:off x="546822" y="-2736580"/>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00" name="Google Shape;2600;p286"/>
              <p:cNvGrpSpPr/>
              <p:nvPr/>
            </p:nvGrpSpPr>
            <p:grpSpPr>
              <a:xfrm>
                <a:off x="766183" y="-2869930"/>
                <a:ext cx="95250" cy="657225"/>
                <a:chOff x="766183" y="-2869930"/>
                <a:chExt cx="95250" cy="657225"/>
              </a:xfrm>
            </p:grpSpPr>
            <p:sp>
              <p:nvSpPr>
                <p:cNvPr id="2601" name="Google Shape;2601;p286"/>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2" name="Google Shape;2602;p286"/>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03" name="Google Shape;2603;p286"/>
              <p:cNvGrpSpPr/>
              <p:nvPr/>
            </p:nvGrpSpPr>
            <p:grpSpPr>
              <a:xfrm>
                <a:off x="985543" y="-3050905"/>
                <a:ext cx="95250" cy="838581"/>
                <a:chOff x="985543" y="-3050905"/>
                <a:chExt cx="95250" cy="838581"/>
              </a:xfrm>
            </p:grpSpPr>
            <p:sp>
              <p:nvSpPr>
                <p:cNvPr id="2604" name="Google Shape;2604;p286"/>
                <p:cNvSpPr/>
                <p:nvPr/>
              </p:nvSpPr>
              <p:spPr>
                <a:xfrm>
                  <a:off x="985543" y="-3050524"/>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5" name="Google Shape;2605;p286"/>
                <p:cNvSpPr/>
                <p:nvPr/>
              </p:nvSpPr>
              <p:spPr>
                <a:xfrm>
                  <a:off x="985543" y="-3050905"/>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06" name="Google Shape;2606;p286"/>
              <p:cNvGrpSpPr/>
              <p:nvPr/>
            </p:nvGrpSpPr>
            <p:grpSpPr>
              <a:xfrm>
                <a:off x="1204809" y="-2703528"/>
                <a:ext cx="95250" cy="490823"/>
                <a:chOff x="1204809" y="-2703528"/>
                <a:chExt cx="95250" cy="490823"/>
              </a:xfrm>
            </p:grpSpPr>
            <p:sp>
              <p:nvSpPr>
                <p:cNvPr id="2607" name="Google Shape;2607;p286"/>
                <p:cNvSpPr/>
                <p:nvPr/>
              </p:nvSpPr>
              <p:spPr>
                <a:xfrm>
                  <a:off x="1204809" y="-2703528"/>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8" name="Google Shape;2608;p286"/>
                <p:cNvSpPr/>
                <p:nvPr/>
              </p:nvSpPr>
              <p:spPr>
                <a:xfrm>
                  <a:off x="1204809" y="-2698480"/>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2609" name="Google Shape;2609;p286"/>
            <p:cNvCxnSpPr/>
            <p:nvPr/>
          </p:nvCxnSpPr>
          <p:spPr>
            <a:xfrm flipH="1" rot="-5400000">
              <a:off x="6390950" y="2846075"/>
              <a:ext cx="1461900" cy="600"/>
            </a:xfrm>
            <a:prstGeom prst="bentConnector3">
              <a:avLst>
                <a:gd fmla="val 5000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cxnSp>
          <p:nvCxnSpPr>
            <p:cNvPr id="2610" name="Google Shape;2610;p286"/>
            <p:cNvCxnSpPr/>
            <p:nvPr/>
          </p:nvCxnSpPr>
          <p:spPr>
            <a:xfrm flipH="1" rot="-5400000">
              <a:off x="6169350" y="1043325"/>
              <a:ext cx="375900" cy="332100"/>
            </a:xfrm>
            <a:prstGeom prst="bentConnector3">
              <a:avLst>
                <a:gd fmla="val 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grpSp>
      <p:pic>
        <p:nvPicPr>
          <p:cNvPr id="2611" name="Google Shape;2611;p286"/>
          <p:cNvPicPr preferRelativeResize="0"/>
          <p:nvPr/>
        </p:nvPicPr>
        <p:blipFill>
          <a:blip r:embed="rId3">
            <a:alphaModFix/>
          </a:blip>
          <a:stretch>
            <a:fillRect/>
          </a:stretch>
        </p:blipFill>
        <p:spPr>
          <a:xfrm>
            <a:off x="5170175" y="0"/>
            <a:ext cx="3973827" cy="514350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5" name="Shape 2615"/>
        <p:cNvGrpSpPr/>
        <p:nvPr/>
      </p:nvGrpSpPr>
      <p:grpSpPr>
        <a:xfrm>
          <a:off x="0" y="0"/>
          <a:ext cx="0" cy="0"/>
          <a:chOff x="0" y="0"/>
          <a:chExt cx="0" cy="0"/>
        </a:xfrm>
      </p:grpSpPr>
      <p:sp>
        <p:nvSpPr>
          <p:cNvPr id="2616" name="Google Shape;2616;p287"/>
          <p:cNvSpPr txBox="1"/>
          <p:nvPr>
            <p:ph idx="4294967295" type="body"/>
          </p:nvPr>
        </p:nvSpPr>
        <p:spPr>
          <a:xfrm>
            <a:off x="434025" y="509500"/>
            <a:ext cx="8593500" cy="4331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Understand any repository and create all documentation (sequence diagram, component diagrams, class diagram, architecture diagram)</a:t>
            </a:r>
            <a:endParaRPr sz="1400">
              <a:latin typeface="Poppins"/>
              <a:ea typeface="Poppins"/>
              <a:cs typeface="Poppins"/>
              <a:sym typeface="Poppins"/>
            </a:endParaRPr>
          </a:p>
          <a:p>
            <a:pPr indent="-317500" lvl="1" marL="914400" rtl="0" algn="l">
              <a:lnSpc>
                <a:spcPct val="150000"/>
              </a:lnSpc>
              <a:spcBef>
                <a:spcPts val="0"/>
              </a:spcBef>
              <a:spcAft>
                <a:spcPts val="0"/>
              </a:spcAft>
              <a:buSzPts val="1400"/>
              <a:buFont typeface="Poppins"/>
              <a:buChar char="○"/>
            </a:pPr>
            <a:r>
              <a:rPr lang="en" sz="1400">
                <a:latin typeface="Poppins"/>
                <a:ea typeface="Poppins"/>
                <a:cs typeface="Poppins"/>
                <a:sym typeface="Poppins"/>
              </a:rPr>
              <a:t>Option 1 (Manual Prompt to generate docs)</a:t>
            </a:r>
            <a:endParaRPr sz="1400">
              <a:latin typeface="Poppins"/>
              <a:ea typeface="Poppins"/>
              <a:cs typeface="Poppins"/>
              <a:sym typeface="Poppins"/>
            </a:endParaRPr>
          </a:p>
          <a:p>
            <a:pPr indent="-317500" lvl="1" marL="914400" rtl="0" algn="l">
              <a:lnSpc>
                <a:spcPct val="150000"/>
              </a:lnSpc>
              <a:spcBef>
                <a:spcPts val="0"/>
              </a:spcBef>
              <a:spcAft>
                <a:spcPts val="0"/>
              </a:spcAft>
              <a:buSzPts val="1400"/>
              <a:buFont typeface="Poppins"/>
              <a:buChar char="○"/>
            </a:pPr>
            <a:r>
              <a:rPr lang="en" sz="1400">
                <a:latin typeface="Poppins"/>
                <a:ea typeface="Poppins"/>
                <a:cs typeface="Poppins"/>
                <a:sym typeface="Poppins"/>
              </a:rPr>
              <a:t>Option 2 (Use a open source lib to generate docs)</a:t>
            </a:r>
            <a:endParaRPr sz="1400">
              <a:latin typeface="Poppins"/>
              <a:ea typeface="Poppins"/>
              <a:cs typeface="Poppins"/>
              <a:sym typeface="Poppins"/>
            </a:endParaRPr>
          </a:p>
          <a:p>
            <a:pPr indent="-317500" lvl="2" marL="1371600" rtl="0" algn="l">
              <a:lnSpc>
                <a:spcPct val="150000"/>
              </a:lnSpc>
              <a:spcBef>
                <a:spcPts val="0"/>
              </a:spcBef>
              <a:spcAft>
                <a:spcPts val="0"/>
              </a:spcAft>
              <a:buSzPts val="1400"/>
              <a:buFont typeface="Poppins"/>
              <a:buChar char="■"/>
            </a:pPr>
            <a:r>
              <a:rPr lang="en" sz="1400" u="sng">
                <a:solidFill>
                  <a:schemeClr val="hlink"/>
                </a:solidFill>
                <a:latin typeface="Poppins"/>
                <a:ea typeface="Poppins"/>
                <a:cs typeface="Poppins"/>
                <a:sym typeface="Poppins"/>
                <a:hlinkClick r:id="rId3"/>
              </a:rPr>
              <a:t>https://github.com/The-Pocket/PocketFlow-Tutorial-Codebase-Knowledge</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ctr">
              <a:lnSpc>
                <a:spcPct val="150000"/>
              </a:lnSpc>
              <a:spcBef>
                <a:spcPts val="0"/>
              </a:spcBef>
              <a:spcAft>
                <a:spcPts val="0"/>
              </a:spcAft>
              <a:buNone/>
            </a:pPr>
            <a:r>
              <a:rPr b="1" lang="en" sz="2100">
                <a:solidFill>
                  <a:srgbClr val="201AFF"/>
                </a:solidFill>
                <a:latin typeface="Poppins"/>
                <a:ea typeface="Poppins"/>
                <a:cs typeface="Poppins"/>
                <a:sym typeface="Poppins"/>
              </a:rPr>
              <a:t>Demo Time</a:t>
            </a:r>
            <a:endParaRPr b="1" sz="2100">
              <a:solidFill>
                <a:srgbClr val="201AFF"/>
              </a:solidFill>
              <a:latin typeface="Poppins"/>
              <a:ea typeface="Poppins"/>
              <a:cs typeface="Poppins"/>
              <a:sym typeface="Poppins"/>
            </a:endParaRPr>
          </a:p>
          <a:p>
            <a:pPr indent="0" lvl="0" marL="0" rtl="0" algn="l">
              <a:lnSpc>
                <a:spcPct val="150000"/>
              </a:lnSpc>
              <a:spcBef>
                <a:spcPts val="1200"/>
              </a:spcBef>
              <a:spcAft>
                <a:spcPts val="1200"/>
              </a:spcAft>
              <a:buNone/>
            </a:pPr>
            <a:r>
              <a:rPr lang="en">
                <a:latin typeface="Poppins"/>
                <a:ea typeface="Poppins"/>
                <a:cs typeface="Poppins"/>
                <a:sym typeface="Poppins"/>
              </a:rPr>
              <a:t> </a:t>
            </a:r>
            <a:endParaRPr>
              <a:latin typeface="Poppins"/>
              <a:ea typeface="Poppins"/>
              <a:cs typeface="Poppins"/>
              <a:sym typeface="Poppins"/>
            </a:endParaRPr>
          </a:p>
        </p:txBody>
      </p:sp>
      <p:sp>
        <p:nvSpPr>
          <p:cNvPr id="2617" name="Google Shape;2617;p287"/>
          <p:cNvSpPr txBox="1"/>
          <p:nvPr>
            <p:ph type="title"/>
          </p:nvPr>
        </p:nvSpPr>
        <p:spPr>
          <a:xfrm>
            <a:off x="1322800" y="92300"/>
            <a:ext cx="61425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Demo - Documentation Generation with AI</a:t>
            </a:r>
            <a:endParaRPr sz="2400">
              <a:solidFill>
                <a:srgbClr val="321A7C"/>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1" name="Shape 2621"/>
        <p:cNvGrpSpPr/>
        <p:nvPr/>
      </p:nvGrpSpPr>
      <p:grpSpPr>
        <a:xfrm>
          <a:off x="0" y="0"/>
          <a:ext cx="0" cy="0"/>
          <a:chOff x="0" y="0"/>
          <a:chExt cx="0" cy="0"/>
        </a:xfrm>
      </p:grpSpPr>
      <p:sp>
        <p:nvSpPr>
          <p:cNvPr id="2622" name="Google Shape;2622;p288"/>
          <p:cNvSpPr txBox="1"/>
          <p:nvPr>
            <p:ph type="ctrTitle"/>
          </p:nvPr>
        </p:nvSpPr>
        <p:spPr>
          <a:xfrm>
            <a:off x="713225" y="1039500"/>
            <a:ext cx="40167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t>Demo</a:t>
            </a:r>
            <a:endParaRPr sz="5900">
              <a:solidFill>
                <a:schemeClr val="accent1"/>
              </a:solidFill>
              <a:latin typeface="Poppins"/>
              <a:ea typeface="Poppins"/>
              <a:cs typeface="Poppins"/>
              <a:sym typeface="Poppins"/>
            </a:endParaRPr>
          </a:p>
        </p:txBody>
      </p:sp>
      <p:sp>
        <p:nvSpPr>
          <p:cNvPr id="2623" name="Google Shape;2623;p288"/>
          <p:cNvSpPr txBox="1"/>
          <p:nvPr>
            <p:ph idx="1" type="subTitle"/>
          </p:nvPr>
        </p:nvSpPr>
        <p:spPr>
          <a:xfrm>
            <a:off x="856025" y="3439199"/>
            <a:ext cx="3513600" cy="68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Code Generation with AI</a:t>
            </a:r>
            <a:endParaRPr b="1"/>
          </a:p>
          <a:p>
            <a:pPr indent="0" lvl="0" marL="0" rtl="0" algn="ctr">
              <a:spcBef>
                <a:spcPts val="0"/>
              </a:spcBef>
              <a:spcAft>
                <a:spcPts val="0"/>
              </a:spcAft>
              <a:buNone/>
            </a:pPr>
            <a:r>
              <a:rPr lang="en" sz="1100"/>
              <a:t>(End to End Flow for Code Generation of Employee Microservice)</a:t>
            </a:r>
            <a:endParaRPr sz="1100"/>
          </a:p>
        </p:txBody>
      </p:sp>
      <p:grpSp>
        <p:nvGrpSpPr>
          <p:cNvPr id="2624" name="Google Shape;2624;p288"/>
          <p:cNvGrpSpPr/>
          <p:nvPr/>
        </p:nvGrpSpPr>
        <p:grpSpPr>
          <a:xfrm>
            <a:off x="5348690" y="714128"/>
            <a:ext cx="3659361" cy="2863197"/>
            <a:chOff x="5348690" y="714128"/>
            <a:chExt cx="3659361" cy="2863197"/>
          </a:xfrm>
        </p:grpSpPr>
        <p:grpSp>
          <p:nvGrpSpPr>
            <p:cNvPr id="2625" name="Google Shape;2625;p288"/>
            <p:cNvGrpSpPr/>
            <p:nvPr/>
          </p:nvGrpSpPr>
          <p:grpSpPr>
            <a:xfrm>
              <a:off x="5348722" y="714128"/>
              <a:ext cx="783937" cy="559911"/>
              <a:chOff x="5388046" y="-4643818"/>
              <a:chExt cx="1473565" cy="1052465"/>
            </a:xfrm>
          </p:grpSpPr>
          <p:sp>
            <p:nvSpPr>
              <p:cNvPr id="2626" name="Google Shape;2626;p288"/>
              <p:cNvSpPr/>
              <p:nvPr/>
            </p:nvSpPr>
            <p:spPr>
              <a:xfrm>
                <a:off x="5388046" y="-4643818"/>
                <a:ext cx="485775" cy="85725"/>
              </a:xfrm>
              <a:custGeom>
                <a:rect b="b" l="l" r="r" t="t"/>
                <a:pathLst>
                  <a:path extrusionOk="0" h="85725" w="485775">
                    <a:moveTo>
                      <a:pt x="391335" y="6715"/>
                    </a:moveTo>
                    <a:lnTo>
                      <a:pt x="6715" y="6715"/>
                    </a:lnTo>
                    <a:lnTo>
                      <a:pt x="6715" y="80915"/>
                    </a:lnTo>
                    <a:lnTo>
                      <a:pt x="480393" y="80915"/>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7" name="Google Shape;2627;p288"/>
              <p:cNvSpPr/>
              <p:nvPr/>
            </p:nvSpPr>
            <p:spPr>
              <a:xfrm>
                <a:off x="5394761" y="-4562903"/>
                <a:ext cx="1466850" cy="971550"/>
              </a:xfrm>
              <a:custGeom>
                <a:rect b="b" l="l" r="r" t="t"/>
                <a:pathLst>
                  <a:path extrusionOk="0" h="971550" w="1466850">
                    <a:moveTo>
                      <a:pt x="0" y="0"/>
                    </a:moveTo>
                    <a:lnTo>
                      <a:pt x="1468088" y="0"/>
                    </a:lnTo>
                    <a:lnTo>
                      <a:pt x="1468088" y="977456"/>
                    </a:lnTo>
                    <a:lnTo>
                      <a:pt x="0" y="977456"/>
                    </a:lnTo>
                    <a:close/>
                  </a:path>
                </a:pathLst>
              </a:custGeom>
              <a:solidFill>
                <a:srgbClr val="FFFFFF">
                  <a:alpha val="10000"/>
                </a:srgbClr>
              </a:solidFill>
              <a:ln cap="flat" cmpd="sng" w="9525">
                <a:solidFill>
                  <a:schemeClr val="lt1"/>
                </a:solidFill>
                <a:prstDash val="solid"/>
                <a:round/>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628" name="Google Shape;2628;p288"/>
              <p:cNvGrpSpPr/>
              <p:nvPr/>
            </p:nvGrpSpPr>
            <p:grpSpPr>
              <a:xfrm>
                <a:off x="5476867" y="-4404312"/>
                <a:ext cx="1298257" cy="581025"/>
                <a:chOff x="5476867" y="-4404312"/>
                <a:chExt cx="1298257" cy="581025"/>
              </a:xfrm>
            </p:grpSpPr>
            <p:sp>
              <p:nvSpPr>
                <p:cNvPr id="2629" name="Google Shape;2629;p288"/>
                <p:cNvSpPr/>
                <p:nvPr/>
              </p:nvSpPr>
              <p:spPr>
                <a:xfrm>
                  <a:off x="5541732" y="-4100179"/>
                  <a:ext cx="19050" cy="219075"/>
                </a:xfrm>
                <a:custGeom>
                  <a:rect b="b" l="l" r="r" t="t"/>
                  <a:pathLst>
                    <a:path extrusionOk="0" h="219075" w="19050">
                      <a:moveTo>
                        <a:pt x="12288" y="12287"/>
                      </a:moveTo>
                      <a:lnTo>
                        <a:pt x="12288" y="2093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0" name="Google Shape;2630;p288"/>
                <p:cNvSpPr/>
                <p:nvPr/>
              </p:nvSpPr>
              <p:spPr>
                <a:xfrm>
                  <a:off x="5586690"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1" name="Google Shape;2631;p288"/>
                <p:cNvSpPr/>
                <p:nvPr/>
              </p:nvSpPr>
              <p:spPr>
                <a:xfrm>
                  <a:off x="5631648" y="-4248578"/>
                  <a:ext cx="19050" cy="361950"/>
                </a:xfrm>
                <a:custGeom>
                  <a:rect b="b" l="l" r="r" t="t"/>
                  <a:pathLst>
                    <a:path extrusionOk="0" h="361950" w="19050">
                      <a:moveTo>
                        <a:pt x="12288" y="12287"/>
                      </a:moveTo>
                      <a:lnTo>
                        <a:pt x="12288"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2" name="Google Shape;2632;p288"/>
                <p:cNvSpPr/>
                <p:nvPr/>
              </p:nvSpPr>
              <p:spPr>
                <a:xfrm>
                  <a:off x="567660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3" name="Google Shape;2633;p288"/>
                <p:cNvSpPr/>
                <p:nvPr/>
              </p:nvSpPr>
              <p:spPr>
                <a:xfrm>
                  <a:off x="5721564"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4" name="Google Shape;2634;p288"/>
                <p:cNvSpPr/>
                <p:nvPr/>
              </p:nvSpPr>
              <p:spPr>
                <a:xfrm>
                  <a:off x="576661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5" name="Google Shape;2635;p288"/>
                <p:cNvSpPr/>
                <p:nvPr/>
              </p:nvSpPr>
              <p:spPr>
                <a:xfrm>
                  <a:off x="5811575"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6" name="Google Shape;2636;p288"/>
                <p:cNvSpPr/>
                <p:nvPr/>
              </p:nvSpPr>
              <p:spPr>
                <a:xfrm>
                  <a:off x="5856533" y="-4260389"/>
                  <a:ext cx="19050" cy="381000"/>
                </a:xfrm>
                <a:custGeom>
                  <a:rect b="b" l="l" r="r" t="t"/>
                  <a:pathLst>
                    <a:path extrusionOk="0" h="381000" w="19050">
                      <a:moveTo>
                        <a:pt x="12287" y="12287"/>
                      </a:moveTo>
                      <a:lnTo>
                        <a:pt x="12287" y="36957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7" name="Google Shape;2637;p288"/>
                <p:cNvSpPr/>
                <p:nvPr/>
              </p:nvSpPr>
              <p:spPr>
                <a:xfrm>
                  <a:off x="5901491"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8" name="Google Shape;2638;p288"/>
                <p:cNvSpPr/>
                <p:nvPr/>
              </p:nvSpPr>
              <p:spPr>
                <a:xfrm>
                  <a:off x="5946449"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9" name="Google Shape;2639;p288"/>
                <p:cNvSpPr/>
                <p:nvPr/>
              </p:nvSpPr>
              <p:spPr>
                <a:xfrm>
                  <a:off x="5991503"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0" name="Google Shape;2640;p288"/>
                <p:cNvSpPr/>
                <p:nvPr/>
              </p:nvSpPr>
              <p:spPr>
                <a:xfrm>
                  <a:off x="6036461" y="-4140850"/>
                  <a:ext cx="19050" cy="257175"/>
                </a:xfrm>
                <a:custGeom>
                  <a:rect b="b" l="l" r="r" t="t"/>
                  <a:pathLst>
                    <a:path extrusionOk="0" h="257175" w="19050">
                      <a:moveTo>
                        <a:pt x="12288" y="12287"/>
                      </a:moveTo>
                      <a:lnTo>
                        <a:pt x="12288" y="25003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1" name="Google Shape;2641;p288"/>
                <p:cNvSpPr/>
                <p:nvPr/>
              </p:nvSpPr>
              <p:spPr>
                <a:xfrm>
                  <a:off x="6081419" y="-4228480"/>
                  <a:ext cx="19050" cy="342900"/>
                </a:xfrm>
                <a:custGeom>
                  <a:rect b="b" l="l" r="r" t="t"/>
                  <a:pathLst>
                    <a:path extrusionOk="0" h="342900" w="19050">
                      <a:moveTo>
                        <a:pt x="12287" y="12287"/>
                      </a:moveTo>
                      <a:lnTo>
                        <a:pt x="12287"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2" name="Google Shape;2642;p288"/>
                <p:cNvSpPr/>
                <p:nvPr/>
              </p:nvSpPr>
              <p:spPr>
                <a:xfrm>
                  <a:off x="612637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3" name="Google Shape;2643;p288"/>
                <p:cNvSpPr/>
                <p:nvPr/>
              </p:nvSpPr>
              <p:spPr>
                <a:xfrm>
                  <a:off x="6171335"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4" name="Google Shape;2644;p288"/>
                <p:cNvSpPr/>
                <p:nvPr/>
              </p:nvSpPr>
              <p:spPr>
                <a:xfrm>
                  <a:off x="6216388"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5" name="Google Shape;2645;p288"/>
                <p:cNvSpPr/>
                <p:nvPr/>
              </p:nvSpPr>
              <p:spPr>
                <a:xfrm>
                  <a:off x="6261346" y="-4267342"/>
                  <a:ext cx="19050" cy="381000"/>
                </a:xfrm>
                <a:custGeom>
                  <a:rect b="b" l="l" r="r" t="t"/>
                  <a:pathLst>
                    <a:path extrusionOk="0" h="381000" w="19050">
                      <a:moveTo>
                        <a:pt x="12287" y="12287"/>
                      </a:moveTo>
                      <a:lnTo>
                        <a:pt x="12287" y="37652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6" name="Google Shape;2646;p288"/>
                <p:cNvSpPr/>
                <p:nvPr/>
              </p:nvSpPr>
              <p:spPr>
                <a:xfrm>
                  <a:off x="6306304" y="-4217336"/>
                  <a:ext cx="19050" cy="333375"/>
                </a:xfrm>
                <a:custGeom>
                  <a:rect b="b" l="l" r="r" t="t"/>
                  <a:pathLst>
                    <a:path extrusionOk="0" h="333375" w="19050">
                      <a:moveTo>
                        <a:pt x="12287" y="12287"/>
                      </a:moveTo>
                      <a:lnTo>
                        <a:pt x="12287" y="326517"/>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7" name="Google Shape;2647;p288"/>
                <p:cNvSpPr/>
                <p:nvPr/>
              </p:nvSpPr>
              <p:spPr>
                <a:xfrm>
                  <a:off x="6351262"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8" name="Google Shape;2648;p288"/>
                <p:cNvSpPr/>
                <p:nvPr/>
              </p:nvSpPr>
              <p:spPr>
                <a:xfrm>
                  <a:off x="6396220"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9" name="Google Shape;2649;p288"/>
                <p:cNvSpPr/>
                <p:nvPr/>
              </p:nvSpPr>
              <p:spPr>
                <a:xfrm>
                  <a:off x="6441273" y="-4228480"/>
                  <a:ext cx="19050" cy="342900"/>
                </a:xfrm>
                <a:custGeom>
                  <a:rect b="b" l="l" r="r" t="t"/>
                  <a:pathLst>
                    <a:path extrusionOk="0" h="342900" w="19050">
                      <a:moveTo>
                        <a:pt x="12288" y="12287"/>
                      </a:moveTo>
                      <a:lnTo>
                        <a:pt x="12288"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0" name="Google Shape;2650;p288"/>
                <p:cNvSpPr/>
                <p:nvPr/>
              </p:nvSpPr>
              <p:spPr>
                <a:xfrm>
                  <a:off x="6486231"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1" name="Google Shape;2651;p288"/>
                <p:cNvSpPr/>
                <p:nvPr/>
              </p:nvSpPr>
              <p:spPr>
                <a:xfrm>
                  <a:off x="6531189"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2" name="Google Shape;2652;p288"/>
                <p:cNvSpPr/>
                <p:nvPr/>
              </p:nvSpPr>
              <p:spPr>
                <a:xfrm>
                  <a:off x="6576147"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3" name="Google Shape;2653;p288"/>
                <p:cNvSpPr/>
                <p:nvPr/>
              </p:nvSpPr>
              <p:spPr>
                <a:xfrm>
                  <a:off x="6621105" y="-4248578"/>
                  <a:ext cx="19050" cy="361950"/>
                </a:xfrm>
                <a:custGeom>
                  <a:rect b="b" l="l" r="r" t="t"/>
                  <a:pathLst>
                    <a:path extrusionOk="0" h="361950" w="19050">
                      <a:moveTo>
                        <a:pt x="12287" y="12287"/>
                      </a:moveTo>
                      <a:lnTo>
                        <a:pt x="12287"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4" name="Google Shape;2654;p288"/>
                <p:cNvSpPr/>
                <p:nvPr/>
              </p:nvSpPr>
              <p:spPr>
                <a:xfrm>
                  <a:off x="6666158" y="-4279915"/>
                  <a:ext cx="19050" cy="400050"/>
                </a:xfrm>
                <a:custGeom>
                  <a:rect b="b" l="l" r="r" t="t"/>
                  <a:pathLst>
                    <a:path extrusionOk="0" h="400050" w="19050">
                      <a:moveTo>
                        <a:pt x="12287" y="12287"/>
                      </a:moveTo>
                      <a:lnTo>
                        <a:pt x="12287" y="38909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5" name="Google Shape;2655;p288"/>
                <p:cNvSpPr/>
                <p:nvPr/>
              </p:nvSpPr>
              <p:spPr>
                <a:xfrm>
                  <a:off x="671111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6" name="Google Shape;2656;p288"/>
                <p:cNvSpPr/>
                <p:nvPr/>
              </p:nvSpPr>
              <p:spPr>
                <a:xfrm>
                  <a:off x="6756074"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7" name="Google Shape;2657;p288"/>
                <p:cNvSpPr/>
                <p:nvPr/>
              </p:nvSpPr>
              <p:spPr>
                <a:xfrm>
                  <a:off x="5476867" y="-4404312"/>
                  <a:ext cx="1295400" cy="581025"/>
                </a:xfrm>
                <a:custGeom>
                  <a:rect b="b" l="l" r="r" t="t"/>
                  <a:pathLst>
                    <a:path extrusionOk="0" h="581025" w="1295400">
                      <a:moveTo>
                        <a:pt x="12287" y="12287"/>
                      </a:moveTo>
                      <a:lnTo>
                        <a:pt x="12287" y="573786"/>
                      </a:lnTo>
                      <a:lnTo>
                        <a:pt x="1291495" y="57378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658" name="Google Shape;2658;p288"/>
            <p:cNvGrpSpPr/>
            <p:nvPr/>
          </p:nvGrpSpPr>
          <p:grpSpPr>
            <a:xfrm>
              <a:off x="6319481" y="1421518"/>
              <a:ext cx="1444752" cy="635727"/>
              <a:chOff x="1733780" y="-3418546"/>
              <a:chExt cx="3810000" cy="1676495"/>
            </a:xfrm>
          </p:grpSpPr>
          <p:grpSp>
            <p:nvGrpSpPr>
              <p:cNvPr id="2659" name="Google Shape;2659;p288"/>
              <p:cNvGrpSpPr/>
              <p:nvPr/>
            </p:nvGrpSpPr>
            <p:grpSpPr>
              <a:xfrm>
                <a:off x="1733780" y="-3418546"/>
                <a:ext cx="3810000" cy="1676495"/>
                <a:chOff x="1733780" y="-3418546"/>
                <a:chExt cx="3810000" cy="1676495"/>
              </a:xfrm>
            </p:grpSpPr>
            <p:sp>
              <p:nvSpPr>
                <p:cNvPr id="2660" name="Google Shape;2660;p288"/>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1" name="Google Shape;2661;p288"/>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2" name="Google Shape;2662;p288"/>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3" name="Google Shape;2663;p288"/>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4" name="Google Shape;2664;p288"/>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5" name="Google Shape;2665;p288"/>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6" name="Google Shape;2666;p288"/>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7" name="Google Shape;2667;p288"/>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8" name="Google Shape;2668;p288"/>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9" name="Google Shape;2669;p288"/>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0" name="Google Shape;2670;p288"/>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1" name="Google Shape;2671;p288"/>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2" name="Google Shape;2672;p288"/>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3" name="Google Shape;2673;p288"/>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4" name="Google Shape;2674;p288"/>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5" name="Google Shape;2675;p288"/>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6" name="Google Shape;2676;p288"/>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7" name="Google Shape;2677;p288"/>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8" name="Google Shape;2678;p288"/>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9" name="Google Shape;2679;p288"/>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0" name="Google Shape;2680;p288"/>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1" name="Google Shape;2681;p288"/>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2" name="Google Shape;2682;p288"/>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3" name="Google Shape;2683;p288"/>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4" name="Google Shape;2684;p288"/>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5" name="Google Shape;2685;p288"/>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6" name="Google Shape;2686;p288"/>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7" name="Google Shape;2687;p288"/>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8" name="Google Shape;2688;p288"/>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9" name="Google Shape;2689;p288"/>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0" name="Google Shape;2690;p288"/>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1" name="Google Shape;2691;p288"/>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2" name="Google Shape;2692;p288"/>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3" name="Google Shape;2693;p288"/>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4" name="Google Shape;2694;p288"/>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5" name="Google Shape;2695;p288"/>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6" name="Google Shape;2696;p288"/>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7" name="Google Shape;2697;p288"/>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8" name="Google Shape;2698;p288"/>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9" name="Google Shape;2699;p288"/>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0" name="Google Shape;2700;p288"/>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1" name="Google Shape;2701;p288"/>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2" name="Google Shape;2702;p288"/>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03" name="Google Shape;2703;p288"/>
              <p:cNvGrpSpPr/>
              <p:nvPr/>
            </p:nvGrpSpPr>
            <p:grpSpPr>
              <a:xfrm>
                <a:off x="1733780" y="-3418546"/>
                <a:ext cx="3810000" cy="1676495"/>
                <a:chOff x="1733780" y="-3418546"/>
                <a:chExt cx="3810000" cy="1676495"/>
              </a:xfrm>
            </p:grpSpPr>
            <p:sp>
              <p:nvSpPr>
                <p:cNvPr id="2704" name="Google Shape;2704;p288"/>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5" name="Google Shape;2705;p288"/>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6" name="Google Shape;2706;p288"/>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7" name="Google Shape;2707;p288"/>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8" name="Google Shape;2708;p288"/>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9" name="Google Shape;2709;p288"/>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0" name="Google Shape;2710;p288"/>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1" name="Google Shape;2711;p288"/>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2" name="Google Shape;2712;p288"/>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3" name="Google Shape;2713;p288"/>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4" name="Google Shape;2714;p288"/>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5" name="Google Shape;2715;p288"/>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6" name="Google Shape;2716;p288"/>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7" name="Google Shape;2717;p288"/>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8" name="Google Shape;2718;p288"/>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9" name="Google Shape;2719;p288"/>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0" name="Google Shape;2720;p288"/>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1" name="Google Shape;2721;p288"/>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2" name="Google Shape;2722;p288"/>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3" name="Google Shape;2723;p288"/>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4" name="Google Shape;2724;p288"/>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5" name="Google Shape;2725;p288"/>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6" name="Google Shape;2726;p288"/>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7" name="Google Shape;2727;p288"/>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8" name="Google Shape;2728;p288"/>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9" name="Google Shape;2729;p288"/>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0" name="Google Shape;2730;p288"/>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1" name="Google Shape;2731;p288"/>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2" name="Google Shape;2732;p288"/>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3" name="Google Shape;2733;p288"/>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4" name="Google Shape;2734;p288"/>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5" name="Google Shape;2735;p288"/>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6" name="Google Shape;2736;p288"/>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7" name="Google Shape;2737;p288"/>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8" name="Google Shape;2738;p288"/>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9" name="Google Shape;2739;p288"/>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0" name="Google Shape;2740;p288"/>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1" name="Google Shape;2741;p288"/>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2" name="Google Shape;2742;p288"/>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3" name="Google Shape;2743;p288"/>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4" name="Google Shape;2744;p288"/>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5" name="Google Shape;2745;p288"/>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6" name="Google Shape;2746;p288"/>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747" name="Google Shape;2747;p288"/>
            <p:cNvGrpSpPr/>
            <p:nvPr/>
          </p:nvGrpSpPr>
          <p:grpSpPr>
            <a:xfrm>
              <a:off x="7950818" y="1497520"/>
              <a:ext cx="1057232" cy="522767"/>
              <a:chOff x="5830626" y="6195815"/>
              <a:chExt cx="1476375" cy="730020"/>
            </a:xfrm>
          </p:grpSpPr>
          <p:sp>
            <p:nvSpPr>
              <p:cNvPr id="2748" name="Google Shape;2748;p288"/>
              <p:cNvSpPr/>
              <p:nvPr/>
            </p:nvSpPr>
            <p:spPr>
              <a:xfrm>
                <a:off x="5915351" y="681748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9" name="Google Shape;2749;p288"/>
              <p:cNvSpPr/>
              <p:nvPr/>
            </p:nvSpPr>
            <p:spPr>
              <a:xfrm>
                <a:off x="5915351" y="676090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50" name="Google Shape;2750;p288"/>
              <p:cNvGrpSpPr/>
              <p:nvPr/>
            </p:nvGrpSpPr>
            <p:grpSpPr>
              <a:xfrm>
                <a:off x="5830626" y="6195814"/>
                <a:ext cx="1476375" cy="730020"/>
                <a:chOff x="5830626" y="6195815"/>
                <a:chExt cx="1476375" cy="730020"/>
              </a:xfrm>
            </p:grpSpPr>
            <p:sp>
              <p:nvSpPr>
                <p:cNvPr id="2751" name="Google Shape;2751;p288"/>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2" name="Google Shape;2752;p288"/>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3" name="Google Shape;2753;p288"/>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4" name="Google Shape;2754;p288"/>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5" name="Google Shape;2755;p288"/>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6" name="Google Shape;2756;p288"/>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7" name="Google Shape;2757;p288"/>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8" name="Google Shape;2758;p288"/>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9" name="Google Shape;2759;p288"/>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0" name="Google Shape;2760;p288"/>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61" name="Google Shape;2761;p288"/>
              <p:cNvGrpSpPr/>
              <p:nvPr/>
            </p:nvGrpSpPr>
            <p:grpSpPr>
              <a:xfrm>
                <a:off x="5830626" y="6195814"/>
                <a:ext cx="1476375" cy="730020"/>
                <a:chOff x="5830626" y="6195815"/>
                <a:chExt cx="1476375" cy="730020"/>
              </a:xfrm>
            </p:grpSpPr>
            <p:sp>
              <p:nvSpPr>
                <p:cNvPr id="2762" name="Google Shape;2762;p288"/>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3" name="Google Shape;2763;p288"/>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4" name="Google Shape;2764;p288"/>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5" name="Google Shape;2765;p288"/>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6" name="Google Shape;2766;p288"/>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7" name="Google Shape;2767;p288"/>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8" name="Google Shape;2768;p288"/>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9" name="Google Shape;2769;p288"/>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0" name="Google Shape;2770;p288"/>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1" name="Google Shape;2771;p288"/>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772" name="Google Shape;2772;p288"/>
            <p:cNvGrpSpPr/>
            <p:nvPr/>
          </p:nvGrpSpPr>
          <p:grpSpPr>
            <a:xfrm>
              <a:off x="5348780" y="1526102"/>
              <a:ext cx="783861" cy="69189"/>
              <a:chOff x="3311739" y="-1135630"/>
              <a:chExt cx="647605" cy="57163"/>
            </a:xfrm>
          </p:grpSpPr>
          <p:grpSp>
            <p:nvGrpSpPr>
              <p:cNvPr id="2773" name="Google Shape;2773;p288"/>
              <p:cNvGrpSpPr/>
              <p:nvPr/>
            </p:nvGrpSpPr>
            <p:grpSpPr>
              <a:xfrm>
                <a:off x="3311739" y="-1135618"/>
                <a:ext cx="647605" cy="57150"/>
                <a:chOff x="3311739" y="-1135618"/>
                <a:chExt cx="647605" cy="57150"/>
              </a:xfrm>
            </p:grpSpPr>
            <p:sp>
              <p:nvSpPr>
                <p:cNvPr id="2774" name="Google Shape;2774;p288"/>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5" name="Google Shape;2775;p288"/>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6" name="Google Shape;2776;p288"/>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77" name="Google Shape;2777;p288"/>
              <p:cNvGrpSpPr/>
              <p:nvPr/>
            </p:nvGrpSpPr>
            <p:grpSpPr>
              <a:xfrm>
                <a:off x="3311739" y="-1135630"/>
                <a:ext cx="647605" cy="57150"/>
                <a:chOff x="3311739" y="-1135618"/>
                <a:chExt cx="647605" cy="57150"/>
              </a:xfrm>
            </p:grpSpPr>
            <p:sp>
              <p:nvSpPr>
                <p:cNvPr id="2778" name="Google Shape;2778;p288"/>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9" name="Google Shape;2779;p288"/>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0" name="Google Shape;2780;p288"/>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781" name="Google Shape;2781;p288"/>
            <p:cNvGrpSpPr/>
            <p:nvPr/>
          </p:nvGrpSpPr>
          <p:grpSpPr>
            <a:xfrm>
              <a:off x="5348690" y="1883518"/>
              <a:ext cx="783976" cy="69174"/>
              <a:chOff x="2501066" y="-840343"/>
              <a:chExt cx="647700" cy="57150"/>
            </a:xfrm>
          </p:grpSpPr>
          <p:grpSp>
            <p:nvGrpSpPr>
              <p:cNvPr id="2782" name="Google Shape;2782;p288"/>
              <p:cNvGrpSpPr/>
              <p:nvPr/>
            </p:nvGrpSpPr>
            <p:grpSpPr>
              <a:xfrm>
                <a:off x="2501066" y="-840343"/>
                <a:ext cx="647700" cy="57150"/>
                <a:chOff x="2501066" y="-840343"/>
                <a:chExt cx="647700" cy="57150"/>
              </a:xfrm>
            </p:grpSpPr>
            <p:sp>
              <p:nvSpPr>
                <p:cNvPr id="2783" name="Google Shape;2783;p288"/>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4" name="Google Shape;2784;p288"/>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5" name="Google Shape;2785;p288"/>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86" name="Google Shape;2786;p288"/>
              <p:cNvGrpSpPr/>
              <p:nvPr/>
            </p:nvGrpSpPr>
            <p:grpSpPr>
              <a:xfrm>
                <a:off x="2501066" y="-840343"/>
                <a:ext cx="647700" cy="57150"/>
                <a:chOff x="2501066" y="-840343"/>
                <a:chExt cx="647700" cy="57150"/>
              </a:xfrm>
            </p:grpSpPr>
            <p:sp>
              <p:nvSpPr>
                <p:cNvPr id="2787" name="Google Shape;2787;p288"/>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8" name="Google Shape;2788;p288"/>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9" name="Google Shape;2789;p288"/>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790" name="Google Shape;2790;p288"/>
            <p:cNvGrpSpPr/>
            <p:nvPr/>
          </p:nvGrpSpPr>
          <p:grpSpPr>
            <a:xfrm>
              <a:off x="5348755" y="1704818"/>
              <a:ext cx="783976" cy="69174"/>
              <a:chOff x="4122316" y="-840343"/>
              <a:chExt cx="647700" cy="57150"/>
            </a:xfrm>
          </p:grpSpPr>
          <p:grpSp>
            <p:nvGrpSpPr>
              <p:cNvPr id="2791" name="Google Shape;2791;p288"/>
              <p:cNvGrpSpPr/>
              <p:nvPr/>
            </p:nvGrpSpPr>
            <p:grpSpPr>
              <a:xfrm>
                <a:off x="4122316" y="-840343"/>
                <a:ext cx="647700" cy="57150"/>
                <a:chOff x="4122316" y="-840343"/>
                <a:chExt cx="647700" cy="57150"/>
              </a:xfrm>
            </p:grpSpPr>
            <p:sp>
              <p:nvSpPr>
                <p:cNvPr id="2792" name="Google Shape;2792;p288"/>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3" name="Google Shape;2793;p288"/>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4" name="Google Shape;2794;p288"/>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95" name="Google Shape;2795;p288"/>
              <p:cNvGrpSpPr/>
              <p:nvPr/>
            </p:nvGrpSpPr>
            <p:grpSpPr>
              <a:xfrm>
                <a:off x="4122316" y="-840343"/>
                <a:ext cx="647700" cy="57150"/>
                <a:chOff x="4122316" y="-840343"/>
                <a:chExt cx="647700" cy="57150"/>
              </a:xfrm>
            </p:grpSpPr>
            <p:sp>
              <p:nvSpPr>
                <p:cNvPr id="2796" name="Google Shape;2796;p288"/>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7" name="Google Shape;2797;p288"/>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8" name="Google Shape;2798;p288"/>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799" name="Google Shape;2799;p288"/>
            <p:cNvGrpSpPr/>
            <p:nvPr/>
          </p:nvGrpSpPr>
          <p:grpSpPr>
            <a:xfrm>
              <a:off x="6844488" y="714128"/>
              <a:ext cx="502936" cy="559921"/>
              <a:chOff x="546822" y="-3050905"/>
              <a:chExt cx="753237" cy="838581"/>
            </a:xfrm>
          </p:grpSpPr>
          <p:grpSp>
            <p:nvGrpSpPr>
              <p:cNvPr id="2800" name="Google Shape;2800;p288"/>
              <p:cNvGrpSpPr/>
              <p:nvPr/>
            </p:nvGrpSpPr>
            <p:grpSpPr>
              <a:xfrm>
                <a:off x="546822" y="-2736866"/>
                <a:ext cx="95250" cy="524161"/>
                <a:chOff x="546822" y="-2736866"/>
                <a:chExt cx="95250" cy="524161"/>
              </a:xfrm>
            </p:grpSpPr>
            <p:sp>
              <p:nvSpPr>
                <p:cNvPr id="2801" name="Google Shape;2801;p288"/>
                <p:cNvSpPr/>
                <p:nvPr/>
              </p:nvSpPr>
              <p:spPr>
                <a:xfrm>
                  <a:off x="546822" y="-2736866"/>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2" name="Google Shape;2802;p288"/>
                <p:cNvSpPr/>
                <p:nvPr/>
              </p:nvSpPr>
              <p:spPr>
                <a:xfrm>
                  <a:off x="546822" y="-2736580"/>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03" name="Google Shape;2803;p288"/>
              <p:cNvGrpSpPr/>
              <p:nvPr/>
            </p:nvGrpSpPr>
            <p:grpSpPr>
              <a:xfrm>
                <a:off x="766183" y="-2869930"/>
                <a:ext cx="95250" cy="657225"/>
                <a:chOff x="766183" y="-2869930"/>
                <a:chExt cx="95250" cy="657225"/>
              </a:xfrm>
            </p:grpSpPr>
            <p:sp>
              <p:nvSpPr>
                <p:cNvPr id="2804" name="Google Shape;2804;p288"/>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5" name="Google Shape;2805;p288"/>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06" name="Google Shape;2806;p288"/>
              <p:cNvGrpSpPr/>
              <p:nvPr/>
            </p:nvGrpSpPr>
            <p:grpSpPr>
              <a:xfrm>
                <a:off x="985543" y="-3050905"/>
                <a:ext cx="95250" cy="838581"/>
                <a:chOff x="985543" y="-3050905"/>
                <a:chExt cx="95250" cy="838581"/>
              </a:xfrm>
            </p:grpSpPr>
            <p:sp>
              <p:nvSpPr>
                <p:cNvPr id="2807" name="Google Shape;2807;p288"/>
                <p:cNvSpPr/>
                <p:nvPr/>
              </p:nvSpPr>
              <p:spPr>
                <a:xfrm>
                  <a:off x="985543" y="-3050524"/>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8" name="Google Shape;2808;p288"/>
                <p:cNvSpPr/>
                <p:nvPr/>
              </p:nvSpPr>
              <p:spPr>
                <a:xfrm>
                  <a:off x="985543" y="-3050905"/>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09" name="Google Shape;2809;p288"/>
              <p:cNvGrpSpPr/>
              <p:nvPr/>
            </p:nvGrpSpPr>
            <p:grpSpPr>
              <a:xfrm>
                <a:off x="1204809" y="-2703528"/>
                <a:ext cx="95250" cy="490823"/>
                <a:chOff x="1204809" y="-2703528"/>
                <a:chExt cx="95250" cy="490823"/>
              </a:xfrm>
            </p:grpSpPr>
            <p:sp>
              <p:nvSpPr>
                <p:cNvPr id="2810" name="Google Shape;2810;p288"/>
                <p:cNvSpPr/>
                <p:nvPr/>
              </p:nvSpPr>
              <p:spPr>
                <a:xfrm>
                  <a:off x="1204809" y="-2703528"/>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1" name="Google Shape;2811;p288"/>
                <p:cNvSpPr/>
                <p:nvPr/>
              </p:nvSpPr>
              <p:spPr>
                <a:xfrm>
                  <a:off x="1204809" y="-2698480"/>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2812" name="Google Shape;2812;p288"/>
            <p:cNvCxnSpPr/>
            <p:nvPr/>
          </p:nvCxnSpPr>
          <p:spPr>
            <a:xfrm flipH="1" rot="-5400000">
              <a:off x="6390950" y="2846075"/>
              <a:ext cx="1461900" cy="600"/>
            </a:xfrm>
            <a:prstGeom prst="bentConnector3">
              <a:avLst>
                <a:gd fmla="val 5000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cxnSp>
          <p:nvCxnSpPr>
            <p:cNvPr id="2813" name="Google Shape;2813;p288"/>
            <p:cNvCxnSpPr/>
            <p:nvPr/>
          </p:nvCxnSpPr>
          <p:spPr>
            <a:xfrm flipH="1" rot="-5400000">
              <a:off x="6169350" y="1043325"/>
              <a:ext cx="375900" cy="332100"/>
            </a:xfrm>
            <a:prstGeom prst="bentConnector3">
              <a:avLst>
                <a:gd fmla="val 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grpSp>
      <p:pic>
        <p:nvPicPr>
          <p:cNvPr id="2814" name="Google Shape;2814;p288"/>
          <p:cNvPicPr preferRelativeResize="0"/>
          <p:nvPr/>
        </p:nvPicPr>
        <p:blipFill>
          <a:blip r:embed="rId3">
            <a:alphaModFix/>
          </a:blip>
          <a:stretch>
            <a:fillRect/>
          </a:stretch>
        </p:blipFill>
        <p:spPr>
          <a:xfrm>
            <a:off x="5170175" y="0"/>
            <a:ext cx="3973827" cy="514350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8" name="Shape 2818"/>
        <p:cNvGrpSpPr/>
        <p:nvPr/>
      </p:nvGrpSpPr>
      <p:grpSpPr>
        <a:xfrm>
          <a:off x="0" y="0"/>
          <a:ext cx="0" cy="0"/>
          <a:chOff x="0" y="0"/>
          <a:chExt cx="0" cy="0"/>
        </a:xfrm>
      </p:grpSpPr>
      <p:sp>
        <p:nvSpPr>
          <p:cNvPr id="2819" name="Google Shape;2819;p289"/>
          <p:cNvSpPr txBox="1"/>
          <p:nvPr>
            <p:ph type="title"/>
          </p:nvPr>
        </p:nvSpPr>
        <p:spPr>
          <a:xfrm>
            <a:off x="233350" y="123250"/>
            <a:ext cx="8624400" cy="552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Implementation Plan of Employee Microservice with AI</a:t>
            </a:r>
            <a:endParaRPr sz="2000">
              <a:solidFill>
                <a:srgbClr val="321A7C"/>
              </a:solidFill>
            </a:endParaRPr>
          </a:p>
        </p:txBody>
      </p:sp>
      <p:sp>
        <p:nvSpPr>
          <p:cNvPr id="2820" name="Google Shape;2820;p289"/>
          <p:cNvSpPr txBox="1"/>
          <p:nvPr>
            <p:ph idx="4294967295" type="body"/>
          </p:nvPr>
        </p:nvSpPr>
        <p:spPr>
          <a:xfrm>
            <a:off x="532225" y="973825"/>
            <a:ext cx="7873800" cy="3416400"/>
          </a:xfrm>
          <a:prstGeom prst="rect">
            <a:avLst/>
          </a:prstGeom>
        </p:spPr>
        <p:txBody>
          <a:bodyPr anchorCtr="0" anchor="t" bIns="91425" lIns="91425" spcFirstLastPara="1" rIns="91425" wrap="square" tIns="91425">
            <a:noAutofit/>
          </a:bodyPr>
          <a:lstStyle/>
          <a:p>
            <a:pPr indent="-311150" lvl="0" marL="457200" rtl="0" algn="l">
              <a:lnSpc>
                <a:spcPct val="160000"/>
              </a:lnSpc>
              <a:spcBef>
                <a:spcPts val="0"/>
              </a:spcBef>
              <a:spcAft>
                <a:spcPts val="0"/>
              </a:spcAft>
              <a:buSzPts val="1300"/>
              <a:buFont typeface="Poppins Medium"/>
              <a:buAutoNum type="arabicPeriod"/>
            </a:pPr>
            <a:r>
              <a:rPr lang="en" sz="1300">
                <a:latin typeface="Poppins Medium"/>
                <a:ea typeface="Poppins Medium"/>
                <a:cs typeface="Poppins Medium"/>
                <a:sym typeface="Poppins Medium"/>
              </a:rPr>
              <a:t>Initial Tools Setup</a:t>
            </a:r>
            <a:endParaRPr sz="1300">
              <a:latin typeface="Poppins Medium"/>
              <a:ea typeface="Poppins Medium"/>
              <a:cs typeface="Poppins Medium"/>
              <a:sym typeface="Poppins Medium"/>
            </a:endParaRPr>
          </a:p>
          <a:p>
            <a:pPr indent="-311150" lvl="1" marL="914400" rtl="0" algn="l">
              <a:lnSpc>
                <a:spcPct val="160000"/>
              </a:lnSpc>
              <a:spcBef>
                <a:spcPts val="0"/>
              </a:spcBef>
              <a:spcAft>
                <a:spcPts val="0"/>
              </a:spcAft>
              <a:buSzPts val="1300"/>
              <a:buFont typeface="Poppins Medium"/>
              <a:buChar char="○"/>
            </a:pPr>
            <a:r>
              <a:rPr lang="en" sz="1300">
                <a:latin typeface="Poppins Medium"/>
                <a:ea typeface="Poppins Medium"/>
                <a:cs typeface="Poppins Medium"/>
                <a:sym typeface="Poppins Medium"/>
              </a:rPr>
              <a:t>Setup IDE, AI tools and API Keys, Project (via start.spring.io), Database (In memory - H2), API Client (Web version of Postman for testing APIs)</a:t>
            </a:r>
            <a:endParaRPr sz="1300">
              <a:latin typeface="Poppins Medium"/>
              <a:ea typeface="Poppins Medium"/>
              <a:cs typeface="Poppins Medium"/>
              <a:sym typeface="Poppins Medium"/>
            </a:endParaRPr>
          </a:p>
          <a:p>
            <a:pPr indent="-311150" lvl="0" marL="457200" rtl="0" algn="l">
              <a:lnSpc>
                <a:spcPct val="160000"/>
              </a:lnSpc>
              <a:spcBef>
                <a:spcPts val="0"/>
              </a:spcBef>
              <a:spcAft>
                <a:spcPts val="0"/>
              </a:spcAft>
              <a:buSzPts val="1300"/>
              <a:buFont typeface="Poppins Medium"/>
              <a:buAutoNum type="arabicPeriod"/>
            </a:pPr>
            <a:r>
              <a:rPr lang="en" sz="1300">
                <a:latin typeface="Poppins Medium"/>
                <a:ea typeface="Poppins Medium"/>
                <a:cs typeface="Poppins Medium"/>
                <a:sym typeface="Poppins Medium"/>
              </a:rPr>
              <a:t>Review Employee Microservice requirements and Divide the implementation into small independent steps</a:t>
            </a:r>
            <a:endParaRPr sz="1300">
              <a:latin typeface="Poppins Medium"/>
              <a:ea typeface="Poppins Medium"/>
              <a:cs typeface="Poppins Medium"/>
              <a:sym typeface="Poppins Medium"/>
            </a:endParaRPr>
          </a:p>
          <a:p>
            <a:pPr indent="-311150" lvl="0" marL="457200" rtl="0" algn="l">
              <a:lnSpc>
                <a:spcPct val="160000"/>
              </a:lnSpc>
              <a:spcBef>
                <a:spcPts val="0"/>
              </a:spcBef>
              <a:spcAft>
                <a:spcPts val="0"/>
              </a:spcAft>
              <a:buSzPts val="1300"/>
              <a:buFont typeface="Poppins Medium"/>
              <a:buAutoNum type="arabicPeriod"/>
            </a:pPr>
            <a:r>
              <a:rPr lang="en" sz="1300">
                <a:latin typeface="Poppins Medium"/>
                <a:ea typeface="Poppins Medium"/>
                <a:cs typeface="Poppins Medium"/>
                <a:sym typeface="Poppins Medium"/>
              </a:rPr>
              <a:t>Code Generation with AI for each step/feature of Employee Microservice </a:t>
            </a:r>
            <a:endParaRPr sz="1300">
              <a:latin typeface="Poppins Medium"/>
              <a:ea typeface="Poppins Medium"/>
              <a:cs typeface="Poppins Medium"/>
              <a:sym typeface="Poppins Medium"/>
            </a:endParaRPr>
          </a:p>
          <a:p>
            <a:pPr indent="-311150" lvl="0" marL="457200" rtl="0" algn="l">
              <a:lnSpc>
                <a:spcPct val="160000"/>
              </a:lnSpc>
              <a:spcBef>
                <a:spcPts val="0"/>
              </a:spcBef>
              <a:spcAft>
                <a:spcPts val="0"/>
              </a:spcAft>
              <a:buSzPts val="1300"/>
              <a:buFont typeface="Poppins Medium"/>
              <a:buAutoNum type="arabicPeriod"/>
            </a:pPr>
            <a:r>
              <a:rPr lang="en" sz="1300">
                <a:latin typeface="Poppins Medium"/>
                <a:ea typeface="Poppins Medium"/>
                <a:cs typeface="Poppins Medium"/>
                <a:sym typeface="Poppins Medium"/>
              </a:rPr>
              <a:t>Review Implementation Summary of Employee Microservice with AI</a:t>
            </a:r>
            <a:endParaRPr sz="1300">
              <a:latin typeface="Poppins Medium"/>
              <a:ea typeface="Poppins Medium"/>
              <a:cs typeface="Poppins Medium"/>
              <a:sym typeface="Poppins Medium"/>
            </a:endParaRPr>
          </a:p>
          <a:p>
            <a:pPr indent="-311150" lvl="0" marL="457200" rtl="0" algn="l">
              <a:lnSpc>
                <a:spcPct val="160000"/>
              </a:lnSpc>
              <a:spcBef>
                <a:spcPts val="0"/>
              </a:spcBef>
              <a:spcAft>
                <a:spcPts val="0"/>
              </a:spcAft>
              <a:buSzPts val="1300"/>
              <a:buFont typeface="Poppins Medium"/>
              <a:buAutoNum type="arabicPeriod"/>
            </a:pPr>
            <a:r>
              <a:rPr lang="en" sz="1300">
                <a:latin typeface="Poppins Medium"/>
                <a:ea typeface="Poppins Medium"/>
                <a:cs typeface="Poppins Medium"/>
                <a:sym typeface="Poppins Medium"/>
              </a:rPr>
              <a:t>Review Benefits and Limitations of AI Code Generation for Employee Microservice</a:t>
            </a:r>
            <a:endParaRPr sz="1300">
              <a:latin typeface="Poppins Medium"/>
              <a:ea typeface="Poppins Medium"/>
              <a:cs typeface="Poppins Medium"/>
              <a:sym typeface="Poppins Medium"/>
            </a:endParaRPr>
          </a:p>
          <a:p>
            <a:pPr indent="-311150" lvl="0" marL="457200" rtl="0" algn="l">
              <a:lnSpc>
                <a:spcPct val="160000"/>
              </a:lnSpc>
              <a:spcBef>
                <a:spcPts val="0"/>
              </a:spcBef>
              <a:spcAft>
                <a:spcPts val="0"/>
              </a:spcAft>
              <a:buSzPts val="1300"/>
              <a:buFont typeface="Poppins Medium"/>
              <a:buAutoNum type="arabicPeriod"/>
            </a:pPr>
            <a:r>
              <a:rPr lang="en" sz="1300">
                <a:latin typeface="Poppins Medium"/>
                <a:ea typeface="Poppins Medium"/>
                <a:cs typeface="Poppins Medium"/>
                <a:sym typeface="Poppins Medium"/>
              </a:rPr>
              <a:t>Next Steps - Assignment for Employee Microservice with AI</a:t>
            </a:r>
            <a:endParaRPr sz="1300">
              <a:latin typeface="Poppins Medium"/>
              <a:ea typeface="Poppins Medium"/>
              <a:cs typeface="Poppins Medium"/>
              <a:sym typeface="Poppins Medium"/>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4" name="Shape 2824"/>
        <p:cNvGrpSpPr/>
        <p:nvPr/>
      </p:nvGrpSpPr>
      <p:grpSpPr>
        <a:xfrm>
          <a:off x="0" y="0"/>
          <a:ext cx="0" cy="0"/>
          <a:chOff x="0" y="0"/>
          <a:chExt cx="0" cy="0"/>
        </a:xfrm>
      </p:grpSpPr>
      <p:sp>
        <p:nvSpPr>
          <p:cNvPr id="2825" name="Google Shape;2825;p290"/>
          <p:cNvSpPr txBox="1"/>
          <p:nvPr>
            <p:ph type="title"/>
          </p:nvPr>
        </p:nvSpPr>
        <p:spPr>
          <a:xfrm>
            <a:off x="84950" y="-650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Initial Tools Setup</a:t>
            </a:r>
            <a:endParaRPr sz="1800">
              <a:solidFill>
                <a:srgbClr val="321A7C"/>
              </a:solidFill>
            </a:endParaRPr>
          </a:p>
        </p:txBody>
      </p:sp>
      <p:sp>
        <p:nvSpPr>
          <p:cNvPr id="2826" name="Google Shape;2826;p290"/>
          <p:cNvSpPr txBox="1"/>
          <p:nvPr>
            <p:ph idx="4294967295" type="body"/>
          </p:nvPr>
        </p:nvSpPr>
        <p:spPr>
          <a:xfrm>
            <a:off x="305225" y="412200"/>
            <a:ext cx="8791200" cy="4215300"/>
          </a:xfrm>
          <a:prstGeom prst="rect">
            <a:avLst/>
          </a:prstGeom>
        </p:spPr>
        <p:txBody>
          <a:bodyPr anchorCtr="0" anchor="t" bIns="91425" lIns="91425" spcFirstLastPara="1" rIns="91425" wrap="square" tIns="91425">
            <a:noAutofit/>
          </a:bodyPr>
          <a:lstStyle/>
          <a:p>
            <a:pPr indent="-304800" lvl="0" marL="457200" rtl="0" algn="l">
              <a:lnSpc>
                <a:spcPct val="135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Set up IDE, AI tools and API Keys</a:t>
            </a:r>
            <a:endParaRPr>
              <a:solidFill>
                <a:srgbClr val="0F0F0F"/>
              </a:solidFill>
              <a:latin typeface="Poppins Medium"/>
              <a:ea typeface="Poppins Medium"/>
              <a:cs typeface="Poppins Medium"/>
              <a:sym typeface="Poppins Medium"/>
            </a:endParaRPr>
          </a:p>
          <a:p>
            <a:pPr indent="-304800" lvl="1" marL="914400" rtl="0" algn="l">
              <a:lnSpc>
                <a:spcPct val="135000"/>
              </a:lnSpc>
              <a:spcBef>
                <a:spcPts val="0"/>
              </a:spcBef>
              <a:spcAft>
                <a:spcPts val="0"/>
              </a:spcAft>
              <a:buClr>
                <a:srgbClr val="0F0F0F"/>
              </a:buClr>
              <a:buSzPts val="1200"/>
              <a:buFont typeface="Poppins Medium"/>
              <a:buAutoNum type="alphaLcPeriod"/>
            </a:pPr>
            <a:r>
              <a:rPr lang="en">
                <a:solidFill>
                  <a:srgbClr val="0F0F0F"/>
                </a:solidFill>
                <a:latin typeface="Poppins Medium"/>
                <a:ea typeface="Poppins Medium"/>
                <a:cs typeface="Poppins Medium"/>
                <a:sym typeface="Poppins Medium"/>
              </a:rPr>
              <a:t>IDE (Integrated Development Environment)</a:t>
            </a:r>
            <a:endParaRPr>
              <a:solidFill>
                <a:srgbClr val="0F0F0F"/>
              </a:solidFill>
              <a:latin typeface="Poppins Medium"/>
              <a:ea typeface="Poppins Medium"/>
              <a:cs typeface="Poppins Medium"/>
              <a:sym typeface="Poppins Medium"/>
            </a:endParaRPr>
          </a:p>
          <a:p>
            <a:pPr indent="-304800" lvl="2" marL="1371600" rtl="0" algn="l">
              <a:lnSpc>
                <a:spcPct val="135000"/>
              </a:lnSpc>
              <a:spcBef>
                <a:spcPts val="0"/>
              </a:spcBef>
              <a:spcAft>
                <a:spcPts val="0"/>
              </a:spcAft>
              <a:buClr>
                <a:srgbClr val="0F0F0F"/>
              </a:buClr>
              <a:buSzPts val="1200"/>
              <a:buFont typeface="Poppins Medium"/>
              <a:buAutoNum type="romanLcPeriod"/>
            </a:pPr>
            <a:r>
              <a:rPr lang="en">
                <a:solidFill>
                  <a:srgbClr val="0F0F0F"/>
                </a:solidFill>
                <a:latin typeface="Poppins Medium"/>
                <a:ea typeface="Poppins Medium"/>
                <a:cs typeface="Poppins Medium"/>
                <a:sym typeface="Poppins Medium"/>
              </a:rPr>
              <a:t>VSCode</a:t>
            </a:r>
            <a:endParaRPr>
              <a:solidFill>
                <a:srgbClr val="0F0F0F"/>
              </a:solidFill>
              <a:latin typeface="Poppins Medium"/>
              <a:ea typeface="Poppins Medium"/>
              <a:cs typeface="Poppins Medium"/>
              <a:sym typeface="Poppins Medium"/>
            </a:endParaRPr>
          </a:p>
          <a:p>
            <a:pPr indent="-304800" lvl="1" marL="914400" rtl="0" algn="l">
              <a:lnSpc>
                <a:spcPct val="135000"/>
              </a:lnSpc>
              <a:spcBef>
                <a:spcPts val="0"/>
              </a:spcBef>
              <a:spcAft>
                <a:spcPts val="0"/>
              </a:spcAft>
              <a:buClr>
                <a:srgbClr val="0F0F0F"/>
              </a:buClr>
              <a:buSzPts val="1200"/>
              <a:buFont typeface="Poppins Medium"/>
              <a:buAutoNum type="alphaLcPeriod"/>
            </a:pPr>
            <a:r>
              <a:rPr lang="en">
                <a:solidFill>
                  <a:srgbClr val="0F0F0F"/>
                </a:solidFill>
                <a:latin typeface="Poppins Medium"/>
                <a:ea typeface="Poppins Medium"/>
                <a:cs typeface="Poppins Medium"/>
                <a:sym typeface="Poppins Medium"/>
              </a:rPr>
              <a:t>AI Tools</a:t>
            </a:r>
            <a:endParaRPr>
              <a:solidFill>
                <a:srgbClr val="0F0F0F"/>
              </a:solidFill>
              <a:latin typeface="Poppins Medium"/>
              <a:ea typeface="Poppins Medium"/>
              <a:cs typeface="Poppins Medium"/>
              <a:sym typeface="Poppins Medium"/>
            </a:endParaRPr>
          </a:p>
          <a:p>
            <a:pPr indent="-304800" lvl="2" marL="1371600" rtl="0" algn="l">
              <a:lnSpc>
                <a:spcPct val="135000"/>
              </a:lnSpc>
              <a:spcBef>
                <a:spcPts val="0"/>
              </a:spcBef>
              <a:spcAft>
                <a:spcPts val="0"/>
              </a:spcAft>
              <a:buClr>
                <a:srgbClr val="0F0F0F"/>
              </a:buClr>
              <a:buSzPts val="1200"/>
              <a:buFont typeface="Poppins Medium"/>
              <a:buAutoNum type="romanLcPeriod"/>
            </a:pPr>
            <a:r>
              <a:rPr lang="en">
                <a:solidFill>
                  <a:srgbClr val="0F0F0F"/>
                </a:solidFill>
                <a:latin typeface="Poppins Medium"/>
                <a:ea typeface="Poppins Medium"/>
                <a:cs typeface="Poppins Medium"/>
                <a:sym typeface="Poppins Medium"/>
              </a:rPr>
              <a:t>Cline Extension (For End to End Code Generation)</a:t>
            </a:r>
            <a:endParaRPr>
              <a:solidFill>
                <a:srgbClr val="0F0F0F"/>
              </a:solidFill>
              <a:latin typeface="Poppins Medium"/>
              <a:ea typeface="Poppins Medium"/>
              <a:cs typeface="Poppins Medium"/>
              <a:sym typeface="Poppins Medium"/>
            </a:endParaRPr>
          </a:p>
          <a:p>
            <a:pPr indent="-304800" lvl="3" marL="1828800" rtl="0" algn="l">
              <a:lnSpc>
                <a:spcPct val="135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Setup Paid version via Anthropic APIs (Better Performance)</a:t>
            </a:r>
            <a:endParaRPr>
              <a:solidFill>
                <a:srgbClr val="0F0F0F"/>
              </a:solidFill>
              <a:latin typeface="Poppins Medium"/>
              <a:ea typeface="Poppins Medium"/>
              <a:cs typeface="Poppins Medium"/>
              <a:sym typeface="Poppins Medium"/>
            </a:endParaRPr>
          </a:p>
          <a:p>
            <a:pPr indent="-304800" lvl="3" marL="1828800" rtl="0" algn="l">
              <a:lnSpc>
                <a:spcPct val="135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Setup Free version via Google Gemini APIs (Ok Performance)</a:t>
            </a:r>
            <a:endParaRPr>
              <a:solidFill>
                <a:srgbClr val="0F0F0F"/>
              </a:solidFill>
              <a:latin typeface="Poppins Medium"/>
              <a:ea typeface="Poppins Medium"/>
              <a:cs typeface="Poppins Medium"/>
              <a:sym typeface="Poppins Medium"/>
            </a:endParaRPr>
          </a:p>
          <a:p>
            <a:pPr indent="-304800" lvl="2" marL="1371600" rtl="0" algn="l">
              <a:lnSpc>
                <a:spcPct val="135000"/>
              </a:lnSpc>
              <a:spcBef>
                <a:spcPts val="0"/>
              </a:spcBef>
              <a:spcAft>
                <a:spcPts val="0"/>
              </a:spcAft>
              <a:buClr>
                <a:srgbClr val="0F0F0F"/>
              </a:buClr>
              <a:buSzPts val="1200"/>
              <a:buFont typeface="Poppins Medium"/>
              <a:buAutoNum type="romanLcPeriod"/>
            </a:pPr>
            <a:r>
              <a:rPr lang="en">
                <a:solidFill>
                  <a:srgbClr val="0F0F0F"/>
                </a:solidFill>
                <a:latin typeface="Poppins Medium"/>
                <a:ea typeface="Poppins Medium"/>
                <a:cs typeface="Poppins Medium"/>
                <a:sym typeface="Poppins Medium"/>
              </a:rPr>
              <a:t>Supermaven Extension (For Intelligent Code Autocompletion)</a:t>
            </a:r>
            <a:endParaRPr>
              <a:solidFill>
                <a:srgbClr val="0F0F0F"/>
              </a:solidFill>
              <a:latin typeface="Poppins Medium"/>
              <a:ea typeface="Poppins Medium"/>
              <a:cs typeface="Poppins Medium"/>
              <a:sym typeface="Poppins Medium"/>
            </a:endParaRPr>
          </a:p>
          <a:p>
            <a:pPr indent="-304800" lvl="3" marL="1828800" rtl="0" algn="l">
              <a:lnSpc>
                <a:spcPct val="135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Setup Free Version</a:t>
            </a:r>
            <a:endParaRPr>
              <a:solidFill>
                <a:srgbClr val="0F0F0F"/>
              </a:solidFill>
              <a:latin typeface="Poppins Medium"/>
              <a:ea typeface="Poppins Medium"/>
              <a:cs typeface="Poppins Medium"/>
              <a:sym typeface="Poppins Medium"/>
            </a:endParaRPr>
          </a:p>
          <a:p>
            <a:pPr indent="-304800" lvl="1" marL="914400" rtl="0" algn="l">
              <a:lnSpc>
                <a:spcPct val="135000"/>
              </a:lnSpc>
              <a:spcBef>
                <a:spcPts val="0"/>
              </a:spcBef>
              <a:spcAft>
                <a:spcPts val="0"/>
              </a:spcAft>
              <a:buClr>
                <a:srgbClr val="0F0F0F"/>
              </a:buClr>
              <a:buSzPts val="1200"/>
              <a:buFont typeface="Poppins Medium"/>
              <a:buAutoNum type="alphaLcPeriod"/>
            </a:pPr>
            <a:r>
              <a:rPr lang="en">
                <a:solidFill>
                  <a:srgbClr val="0F0F0F"/>
                </a:solidFill>
                <a:latin typeface="Poppins Medium"/>
                <a:ea typeface="Poppins Medium"/>
                <a:cs typeface="Poppins Medium"/>
                <a:sym typeface="Poppins Medium"/>
              </a:rPr>
              <a:t>Java Extensions (JDK and Extension Pack for Java)</a:t>
            </a:r>
            <a:endParaRPr>
              <a:solidFill>
                <a:srgbClr val="0F0F0F"/>
              </a:solidFill>
              <a:latin typeface="Poppins Medium"/>
              <a:ea typeface="Poppins Medium"/>
              <a:cs typeface="Poppins Medium"/>
              <a:sym typeface="Poppins Medium"/>
            </a:endParaRPr>
          </a:p>
          <a:p>
            <a:pPr indent="-304800" lvl="0" marL="457200" rtl="0" algn="l">
              <a:lnSpc>
                <a:spcPct val="135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Setup Springboot Project with Maven from </a:t>
            </a:r>
            <a:r>
              <a:rPr lang="en">
                <a:latin typeface="Poppins Medium"/>
                <a:ea typeface="Poppins Medium"/>
                <a:cs typeface="Poppins Medium"/>
                <a:sym typeface="Poppins Medium"/>
              </a:rPr>
              <a:t>scratch</a:t>
            </a:r>
            <a:endParaRPr>
              <a:latin typeface="Poppins Medium"/>
              <a:ea typeface="Poppins Medium"/>
              <a:cs typeface="Poppins Medium"/>
              <a:sym typeface="Poppins Medium"/>
            </a:endParaRPr>
          </a:p>
          <a:p>
            <a:pPr indent="-304800" lvl="1" marL="914400" rtl="0" algn="l">
              <a:lnSpc>
                <a:spcPct val="135000"/>
              </a:lnSpc>
              <a:spcBef>
                <a:spcPts val="0"/>
              </a:spcBef>
              <a:spcAft>
                <a:spcPts val="0"/>
              </a:spcAft>
              <a:buClr>
                <a:srgbClr val="0F0F0F"/>
              </a:buClr>
              <a:buSzPts val="1200"/>
              <a:buFont typeface="Poppins Medium"/>
              <a:buAutoNum type="alphaLcPeriod"/>
            </a:pPr>
            <a:r>
              <a:rPr lang="en">
                <a:solidFill>
                  <a:srgbClr val="0F0F0F"/>
                </a:solidFill>
                <a:latin typeface="Poppins Medium"/>
                <a:ea typeface="Poppins Medium"/>
                <a:cs typeface="Poppins Medium"/>
                <a:sym typeface="Poppins Medium"/>
              </a:rPr>
              <a:t>Create empty project structure via start.spring.io with 4 dependencies in pom.xml (Spring Web, Spring Data JPA, H2 Database, Lombok)</a:t>
            </a:r>
            <a:endParaRPr>
              <a:solidFill>
                <a:srgbClr val="0F0F0F"/>
              </a:solidFill>
              <a:latin typeface="Poppins Medium"/>
              <a:ea typeface="Poppins Medium"/>
              <a:cs typeface="Poppins Medium"/>
              <a:sym typeface="Poppins Medium"/>
            </a:endParaRPr>
          </a:p>
          <a:p>
            <a:pPr indent="-304800" lvl="0" marL="457200" rtl="0" algn="l">
              <a:lnSpc>
                <a:spcPct val="135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Setup In Memory Database using H2 (Ask AI to Setup H2 Configuration)</a:t>
            </a:r>
            <a:endParaRPr>
              <a:solidFill>
                <a:srgbClr val="0F0F0F"/>
              </a:solidFill>
              <a:latin typeface="Poppins Medium"/>
              <a:ea typeface="Poppins Medium"/>
              <a:cs typeface="Poppins Medium"/>
              <a:sym typeface="Poppins Medium"/>
            </a:endParaRPr>
          </a:p>
          <a:p>
            <a:pPr indent="-304800" lvl="1" marL="914400" rtl="0" algn="l">
              <a:lnSpc>
                <a:spcPct val="135000"/>
              </a:lnSpc>
              <a:spcBef>
                <a:spcPts val="0"/>
              </a:spcBef>
              <a:spcAft>
                <a:spcPts val="0"/>
              </a:spcAft>
              <a:buClr>
                <a:srgbClr val="0F0F0F"/>
              </a:buClr>
              <a:buSzPts val="1200"/>
              <a:buFont typeface="Poppins Medium"/>
              <a:buAutoNum type="alphaLcPeriod"/>
            </a:pPr>
            <a:r>
              <a:rPr lang="en">
                <a:solidFill>
                  <a:srgbClr val="0F0F0F"/>
                </a:solidFill>
                <a:latin typeface="Poppins Medium"/>
                <a:ea typeface="Poppins Medium"/>
                <a:cs typeface="Poppins Medium"/>
                <a:sym typeface="Poppins Medium"/>
              </a:rPr>
              <a:t>We will use H2 in memory for ease of usage (no installation required)</a:t>
            </a:r>
            <a:endParaRPr>
              <a:solidFill>
                <a:srgbClr val="0F0F0F"/>
              </a:solidFill>
              <a:latin typeface="Poppins Medium"/>
              <a:ea typeface="Poppins Medium"/>
              <a:cs typeface="Poppins Medium"/>
              <a:sym typeface="Poppins Medium"/>
            </a:endParaRPr>
          </a:p>
          <a:p>
            <a:pPr indent="-304800" lvl="0" marL="457200" rtl="0" algn="l">
              <a:lnSpc>
                <a:spcPct val="135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Setup API Client for testing APIs locally</a:t>
            </a:r>
            <a:endParaRPr>
              <a:solidFill>
                <a:schemeClr val="dk1"/>
              </a:solidFill>
              <a:latin typeface="Poppins Medium"/>
              <a:ea typeface="Poppins Medium"/>
              <a:cs typeface="Poppins Medium"/>
              <a:sym typeface="Poppins Medium"/>
            </a:endParaRPr>
          </a:p>
          <a:p>
            <a:pPr indent="-304800" lvl="1" marL="914400" rtl="0" algn="l">
              <a:lnSpc>
                <a:spcPct val="135000"/>
              </a:lnSpc>
              <a:spcBef>
                <a:spcPts val="0"/>
              </a:spcBef>
              <a:spcAft>
                <a:spcPts val="0"/>
              </a:spcAft>
              <a:buSzPts val="1200"/>
              <a:buFont typeface="Poppins Medium"/>
              <a:buAutoNum type="alphaLcPeriod"/>
            </a:pPr>
            <a:r>
              <a:rPr lang="en">
                <a:latin typeface="Poppins Medium"/>
                <a:ea typeface="Poppins Medium"/>
                <a:cs typeface="Poppins Medium"/>
                <a:sym typeface="Poppins Medium"/>
              </a:rPr>
              <a:t>We will use Postman (free web version)</a:t>
            </a:r>
            <a:endParaRPr>
              <a:latin typeface="Poppins Medium"/>
              <a:ea typeface="Poppins Medium"/>
              <a:cs typeface="Poppins Medium"/>
              <a:sym typeface="Poppins Medium"/>
            </a:endParaRPr>
          </a:p>
          <a:p>
            <a:pPr indent="0" lvl="0" marL="0" rtl="0" algn="l">
              <a:lnSpc>
                <a:spcPct val="135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0" name="Shape 2830"/>
        <p:cNvGrpSpPr/>
        <p:nvPr/>
      </p:nvGrpSpPr>
      <p:grpSpPr>
        <a:xfrm>
          <a:off x="0" y="0"/>
          <a:ext cx="0" cy="0"/>
          <a:chOff x="0" y="0"/>
          <a:chExt cx="0" cy="0"/>
        </a:xfrm>
      </p:grpSpPr>
      <p:sp>
        <p:nvSpPr>
          <p:cNvPr id="2831" name="Google Shape;2831;p291"/>
          <p:cNvSpPr txBox="1"/>
          <p:nvPr>
            <p:ph type="title"/>
          </p:nvPr>
        </p:nvSpPr>
        <p:spPr>
          <a:xfrm>
            <a:off x="91425" y="-63250"/>
            <a:ext cx="8624400" cy="782700"/>
          </a:xfrm>
          <a:prstGeom prst="rect">
            <a:avLst/>
          </a:prstGeom>
        </p:spPr>
        <p:txBody>
          <a:bodyPr anchorCtr="0" anchor="t" bIns="91425" lIns="91425" spcFirstLastPara="1" rIns="91425" wrap="square" tIns="91425">
            <a:noAutofit/>
          </a:bodyPr>
          <a:lstStyle/>
          <a:p>
            <a:pPr indent="0" lvl="0" marL="457200" rtl="0" algn="ctr">
              <a:lnSpc>
                <a:spcPct val="140000"/>
              </a:lnSpc>
              <a:spcBef>
                <a:spcPts val="0"/>
              </a:spcBef>
              <a:spcAft>
                <a:spcPts val="0"/>
              </a:spcAft>
              <a:buNone/>
            </a:pPr>
            <a:r>
              <a:rPr lang="en" sz="1800">
                <a:solidFill>
                  <a:srgbClr val="321A7C"/>
                </a:solidFill>
              </a:rPr>
              <a:t>Review Employee Microservice requirements and</a:t>
            </a:r>
            <a:endParaRPr sz="1800">
              <a:solidFill>
                <a:srgbClr val="321A7C"/>
              </a:solidFill>
            </a:endParaRPr>
          </a:p>
          <a:p>
            <a:pPr indent="0" lvl="0" marL="457200" rtl="0" algn="ctr">
              <a:lnSpc>
                <a:spcPct val="140000"/>
              </a:lnSpc>
              <a:spcBef>
                <a:spcPts val="0"/>
              </a:spcBef>
              <a:spcAft>
                <a:spcPts val="0"/>
              </a:spcAft>
              <a:buNone/>
            </a:pPr>
            <a:r>
              <a:rPr lang="en" sz="1800">
                <a:solidFill>
                  <a:srgbClr val="321A7C"/>
                </a:solidFill>
              </a:rPr>
              <a:t>Divide the implementation into small independent steps</a:t>
            </a:r>
            <a:endParaRPr sz="1800">
              <a:solidFill>
                <a:srgbClr val="321A7C"/>
              </a:solidFill>
            </a:endParaRPr>
          </a:p>
        </p:txBody>
      </p:sp>
      <p:sp>
        <p:nvSpPr>
          <p:cNvPr id="2832" name="Google Shape;2832;p291"/>
          <p:cNvSpPr txBox="1"/>
          <p:nvPr>
            <p:ph idx="4294967295" type="body"/>
          </p:nvPr>
        </p:nvSpPr>
        <p:spPr>
          <a:xfrm>
            <a:off x="588900" y="1741413"/>
            <a:ext cx="8555100" cy="19056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n" sz="1300">
                <a:solidFill>
                  <a:srgbClr val="0F0F0F"/>
                </a:solidFill>
                <a:latin typeface="Poppins"/>
                <a:ea typeface="Poppins"/>
                <a:cs typeface="Poppins"/>
                <a:sym typeface="Poppins"/>
              </a:rPr>
              <a:t>We will divide our implementation of Employee Microservice in small independent 6 steps</a:t>
            </a:r>
            <a:endParaRPr b="1" sz="1300">
              <a:solidFill>
                <a:srgbClr val="0F0F0F"/>
              </a:solidFill>
              <a:latin typeface="Poppins"/>
              <a:ea typeface="Poppins"/>
              <a:cs typeface="Poppins"/>
              <a:sym typeface="Poppins"/>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1</a:t>
            </a:r>
            <a:r>
              <a:rPr lang="en">
                <a:solidFill>
                  <a:srgbClr val="0F0F0F"/>
                </a:solidFill>
                <a:latin typeface="Poppins Medium"/>
                <a:ea typeface="Poppins Medium"/>
                <a:cs typeface="Poppins Medium"/>
                <a:sym typeface="Poppins Medium"/>
              </a:rPr>
              <a:t> - Create an Employee Model with AI </a:t>
            </a:r>
            <a:endParaRPr>
              <a:solidFill>
                <a:srgbClr val="0F0F0F"/>
              </a:solidFill>
              <a:latin typeface="Poppins Medium"/>
              <a:ea typeface="Poppins Medium"/>
              <a:cs typeface="Poppins Medium"/>
              <a:sym typeface="Poppins Medium"/>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2</a:t>
            </a:r>
            <a:r>
              <a:rPr lang="en">
                <a:solidFill>
                  <a:srgbClr val="0F0F0F"/>
                </a:solidFill>
                <a:latin typeface="Poppins Medium"/>
                <a:ea typeface="Poppins Medium"/>
                <a:cs typeface="Poppins Medium"/>
                <a:sym typeface="Poppins Medium"/>
              </a:rPr>
              <a:t> - Create a POST API to create an employee in the database with AI</a:t>
            </a:r>
            <a:endParaRPr>
              <a:solidFill>
                <a:srgbClr val="0F0F0F"/>
              </a:solidFill>
              <a:latin typeface="Poppins Medium"/>
              <a:ea typeface="Poppins Medium"/>
              <a:cs typeface="Poppins Medium"/>
              <a:sym typeface="Poppins Medium"/>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3</a:t>
            </a:r>
            <a:r>
              <a:rPr lang="en">
                <a:solidFill>
                  <a:srgbClr val="0F0F0F"/>
                </a:solidFill>
                <a:latin typeface="Poppins Medium"/>
                <a:ea typeface="Poppins Medium"/>
                <a:cs typeface="Poppins Medium"/>
                <a:sym typeface="Poppins Medium"/>
              </a:rPr>
              <a:t> - Create a GET API to fetch all the employees from the database with AI</a:t>
            </a:r>
            <a:endParaRPr>
              <a:solidFill>
                <a:srgbClr val="0F0F0F"/>
              </a:solidFill>
              <a:latin typeface="Poppins Medium"/>
              <a:ea typeface="Poppins Medium"/>
              <a:cs typeface="Poppins Medium"/>
              <a:sym typeface="Poppins Medium"/>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4</a:t>
            </a:r>
            <a:r>
              <a:rPr lang="en">
                <a:solidFill>
                  <a:srgbClr val="0F0F0F"/>
                </a:solidFill>
                <a:latin typeface="Poppins Medium"/>
                <a:ea typeface="Poppins Medium"/>
                <a:cs typeface="Poppins Medium"/>
                <a:sym typeface="Poppins Medium"/>
              </a:rPr>
              <a:t> - Create a GET API to fetch a single employee with id from the database with AI</a:t>
            </a:r>
            <a:endParaRPr>
              <a:solidFill>
                <a:srgbClr val="0F0F0F"/>
              </a:solidFill>
              <a:latin typeface="Poppins Medium"/>
              <a:ea typeface="Poppins Medium"/>
              <a:cs typeface="Poppins Medium"/>
              <a:sym typeface="Poppins Medium"/>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5</a:t>
            </a:r>
            <a:r>
              <a:rPr lang="en">
                <a:solidFill>
                  <a:srgbClr val="0F0F0F"/>
                </a:solidFill>
                <a:latin typeface="Poppins Medium"/>
                <a:ea typeface="Poppins Medium"/>
                <a:cs typeface="Poppins Medium"/>
                <a:sym typeface="Poppins Medium"/>
              </a:rPr>
              <a:t> - Create a PATCH API to edit a single employee details in the database with AI</a:t>
            </a:r>
            <a:endParaRPr>
              <a:solidFill>
                <a:srgbClr val="0F0F0F"/>
              </a:solidFill>
              <a:latin typeface="Poppins Medium"/>
              <a:ea typeface="Poppins Medium"/>
              <a:cs typeface="Poppins Medium"/>
              <a:sym typeface="Poppins Medium"/>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6</a:t>
            </a:r>
            <a:r>
              <a:rPr lang="en">
                <a:solidFill>
                  <a:srgbClr val="0F0F0F"/>
                </a:solidFill>
                <a:latin typeface="Poppins Medium"/>
                <a:ea typeface="Poppins Medium"/>
                <a:cs typeface="Poppins Medium"/>
                <a:sym typeface="Poppins Medium"/>
              </a:rPr>
              <a:t> - Create a DELETE API to delete an employee from the database with AI</a:t>
            </a:r>
            <a:endParaRPr>
              <a:solidFill>
                <a:srgbClr val="0F0F0F"/>
              </a:solidFill>
              <a:latin typeface="Poppins Medium"/>
              <a:ea typeface="Poppins Medium"/>
              <a:cs typeface="Poppins Medium"/>
              <a:sym typeface="Poppins Medium"/>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X</a:t>
            </a:r>
            <a:r>
              <a:rPr lang="en">
                <a:solidFill>
                  <a:srgbClr val="0F0F0F"/>
                </a:solidFill>
                <a:latin typeface="Poppins Medium"/>
                <a:ea typeface="Poppins Medium"/>
                <a:cs typeface="Poppins Medium"/>
                <a:sym typeface="Poppins Medium"/>
              </a:rPr>
              <a:t> - </a:t>
            </a:r>
            <a:r>
              <a:rPr lang="en">
                <a:latin typeface="Poppins Medium"/>
                <a:ea typeface="Poppins Medium"/>
                <a:cs typeface="Poppins Medium"/>
                <a:sym typeface="Poppins Medium"/>
              </a:rPr>
              <a:t>Any New Feature or Defect will be fixed or developed in a separate step</a:t>
            </a:r>
            <a:endParaRPr>
              <a:solidFill>
                <a:srgbClr val="0F0F0F"/>
              </a:solidFill>
              <a:latin typeface="Poppins Medium"/>
              <a:ea typeface="Poppins Medium"/>
              <a:cs typeface="Poppins Medium"/>
              <a:sym typeface="Poppins Medium"/>
            </a:endParaRPr>
          </a:p>
        </p:txBody>
      </p:sp>
      <p:sp>
        <p:nvSpPr>
          <p:cNvPr id="2833" name="Google Shape;2833;p291"/>
          <p:cNvSpPr txBox="1"/>
          <p:nvPr/>
        </p:nvSpPr>
        <p:spPr>
          <a:xfrm>
            <a:off x="1753125" y="4374250"/>
            <a:ext cx="6909900" cy="5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B5394"/>
                </a:solidFill>
                <a:latin typeface="Lato"/>
                <a:ea typeface="Lato"/>
                <a:cs typeface="Lato"/>
                <a:sym typeface="Lato"/>
              </a:rPr>
              <a:t>To get the best results from AI when generating code for a microservice, break down complex requirements into smaller, testable steps instead of providing all the information at once!</a:t>
            </a:r>
            <a:endParaRPr sz="1200">
              <a:solidFill>
                <a:srgbClr val="0B5394"/>
              </a:solidFill>
              <a:latin typeface="Lato"/>
              <a:ea typeface="Lato"/>
              <a:cs typeface="Lato"/>
              <a:sym typeface="Lato"/>
            </a:endParaRPr>
          </a:p>
        </p:txBody>
      </p:sp>
      <p:sp>
        <p:nvSpPr>
          <p:cNvPr id="2834" name="Google Shape;2834;p291"/>
          <p:cNvSpPr txBox="1"/>
          <p:nvPr/>
        </p:nvSpPr>
        <p:spPr>
          <a:xfrm>
            <a:off x="1798725" y="3950975"/>
            <a:ext cx="6470100" cy="4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rgbClr val="0000FF"/>
                </a:solidFill>
                <a:latin typeface="Poppins SemiBold"/>
                <a:ea typeface="Poppins SemiBold"/>
                <a:cs typeface="Poppins SemiBold"/>
                <a:sym typeface="Poppins SemiBold"/>
              </a:rPr>
              <a:t>AI Pro Tip - Divide and Conquer- In Small Independent Steps</a:t>
            </a:r>
            <a:endParaRPr sz="1500">
              <a:solidFill>
                <a:srgbClr val="0000FF"/>
              </a:solidFill>
              <a:latin typeface="Poppins SemiBold"/>
              <a:ea typeface="Poppins SemiBold"/>
              <a:cs typeface="Poppins SemiBold"/>
              <a:sym typeface="Poppins SemiBold"/>
            </a:endParaRPr>
          </a:p>
        </p:txBody>
      </p:sp>
      <p:sp>
        <p:nvSpPr>
          <p:cNvPr id="2835" name="Google Shape;2835;p291"/>
          <p:cNvSpPr/>
          <p:nvPr/>
        </p:nvSpPr>
        <p:spPr>
          <a:xfrm>
            <a:off x="835425" y="38747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836" name="Google Shape;2836;p291"/>
          <p:cNvGrpSpPr/>
          <p:nvPr/>
        </p:nvGrpSpPr>
        <p:grpSpPr>
          <a:xfrm>
            <a:off x="1073077" y="4238110"/>
            <a:ext cx="411496" cy="401914"/>
            <a:chOff x="-2697122" y="3820201"/>
            <a:chExt cx="390525" cy="385381"/>
          </a:xfrm>
        </p:grpSpPr>
        <p:sp>
          <p:nvSpPr>
            <p:cNvPr id="2837" name="Google Shape;2837;p291"/>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838" name="Google Shape;2838;p291"/>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
        <p:nvSpPr>
          <p:cNvPr id="2839" name="Google Shape;2839;p291"/>
          <p:cNvSpPr txBox="1"/>
          <p:nvPr/>
        </p:nvSpPr>
        <p:spPr>
          <a:xfrm>
            <a:off x="479975" y="791450"/>
            <a:ext cx="8183100" cy="923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200">
                <a:solidFill>
                  <a:schemeClr val="dk1"/>
                </a:solidFill>
                <a:latin typeface="Poppins Medium"/>
                <a:ea typeface="Poppins Medium"/>
                <a:cs typeface="Poppins Medium"/>
                <a:sym typeface="Poppins Medium"/>
              </a:rPr>
              <a:t>We will develop a Employee Microservice from scratch using AI, which will perform all CRUD (Create, Read, Update, Delete) operations on the employee data using the REST APIs. It will have an exclusive access to “employees” table in H2 database.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sp>
        <p:nvSpPr>
          <p:cNvPr id="2151" name="Google Shape;2151;p247"/>
          <p:cNvSpPr txBox="1"/>
          <p:nvPr>
            <p:ph idx="4294967295" type="body"/>
          </p:nvPr>
        </p:nvSpPr>
        <p:spPr>
          <a:xfrm>
            <a:off x="556650" y="733950"/>
            <a:ext cx="8030700" cy="3675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0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b="1" lang="en" sz="1400">
                <a:latin typeface="Poppins"/>
                <a:ea typeface="Poppins"/>
                <a:cs typeface="Poppins"/>
                <a:sym typeface="Poppins"/>
              </a:rPr>
              <a:t>Microsoft</a:t>
            </a:r>
            <a:endParaRPr b="1" sz="1400">
              <a:latin typeface="Poppins"/>
              <a:ea typeface="Poppins"/>
              <a:cs typeface="Poppins"/>
              <a:sym typeface="Poppins"/>
            </a:endParaRPr>
          </a:p>
          <a:p>
            <a:pPr indent="-317500" lvl="1" marL="914400" rtl="0" algn="l">
              <a:lnSpc>
                <a:spcPct val="150000"/>
              </a:lnSpc>
              <a:spcBef>
                <a:spcPts val="0"/>
              </a:spcBef>
              <a:spcAft>
                <a:spcPts val="0"/>
              </a:spcAft>
              <a:buClr>
                <a:srgbClr val="201AFF"/>
              </a:buClr>
              <a:buSzPts val="1400"/>
              <a:buFont typeface="Poppins"/>
              <a:buChar char="○"/>
            </a:pPr>
            <a:r>
              <a:rPr b="1" lang="en" sz="1400">
                <a:solidFill>
                  <a:srgbClr val="201AFF"/>
                </a:solidFill>
                <a:latin typeface="Poppins"/>
                <a:ea typeface="Poppins"/>
                <a:cs typeface="Poppins"/>
                <a:sym typeface="Poppins"/>
              </a:rPr>
              <a:t>Today </a:t>
            </a:r>
            <a:r>
              <a:rPr b="1" lang="en" sz="1400">
                <a:solidFill>
                  <a:srgbClr val="201AFF"/>
                </a:solidFill>
                <a:latin typeface="Poppins"/>
                <a:ea typeface="Poppins"/>
                <a:cs typeface="Poppins"/>
                <a:sym typeface="Poppins"/>
              </a:rPr>
              <a:t>30% of code is written by AI</a:t>
            </a:r>
            <a:endParaRPr b="1" sz="1400">
              <a:solidFill>
                <a:srgbClr val="201AFF"/>
              </a:solidFill>
              <a:latin typeface="Poppins"/>
              <a:ea typeface="Poppins"/>
              <a:cs typeface="Poppins"/>
              <a:sym typeface="Poppins"/>
            </a:endParaRPr>
          </a:p>
          <a:p>
            <a:pPr indent="-292100" lvl="2" marL="1371600" rtl="0" algn="l">
              <a:lnSpc>
                <a:spcPct val="150000"/>
              </a:lnSpc>
              <a:spcBef>
                <a:spcPts val="0"/>
              </a:spcBef>
              <a:spcAft>
                <a:spcPts val="0"/>
              </a:spcAft>
              <a:buSzPts val="1000"/>
              <a:buFont typeface="Poppins"/>
              <a:buChar char="■"/>
            </a:pPr>
            <a:r>
              <a:rPr lang="en" sz="1400">
                <a:latin typeface="Poppins"/>
                <a:ea typeface="Poppins"/>
                <a:cs typeface="Poppins"/>
                <a:sym typeface="Poppins"/>
              </a:rPr>
              <a:t>Source: </a:t>
            </a:r>
            <a:r>
              <a:rPr lang="en" sz="600" u="sng">
                <a:solidFill>
                  <a:srgbClr val="201AFF"/>
                </a:solidFill>
                <a:latin typeface="Poppins"/>
                <a:ea typeface="Poppins"/>
                <a:cs typeface="Poppins"/>
                <a:sym typeface="Poppins"/>
                <a:hlinkClick r:id="rId3">
                  <a:extLst>
                    <a:ext uri="{A12FA001-AC4F-418D-AE19-62706E023703}">
                      <ahyp:hlinkClr val="tx"/>
                    </a:ext>
                  </a:extLst>
                </a:hlinkClick>
              </a:rPr>
              <a:t>https://techcrunch.com/2025/04/29/microsoft-ceo-says-up-to-30-of-the-companys-code-was-written-by-ai/</a:t>
            </a:r>
            <a:endParaRPr sz="10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b="1" lang="en" sz="1400">
                <a:latin typeface="Poppins"/>
                <a:ea typeface="Poppins"/>
                <a:cs typeface="Poppins"/>
                <a:sym typeface="Poppins"/>
              </a:rPr>
              <a:t>Meta (Facebook)</a:t>
            </a:r>
            <a:endParaRPr b="1" sz="1400">
              <a:latin typeface="Poppins"/>
              <a:ea typeface="Poppins"/>
              <a:cs typeface="Poppins"/>
              <a:sym typeface="Poppins"/>
            </a:endParaRPr>
          </a:p>
          <a:p>
            <a:pPr indent="-317500" lvl="1" marL="914400" rtl="0" algn="l">
              <a:lnSpc>
                <a:spcPct val="150000"/>
              </a:lnSpc>
              <a:spcBef>
                <a:spcPts val="0"/>
              </a:spcBef>
              <a:spcAft>
                <a:spcPts val="0"/>
              </a:spcAft>
              <a:buClr>
                <a:srgbClr val="201AFF"/>
              </a:buClr>
              <a:buSzPts val="1400"/>
              <a:buFont typeface="Poppins"/>
              <a:buChar char="○"/>
            </a:pPr>
            <a:r>
              <a:rPr b="1" lang="en" sz="1400">
                <a:solidFill>
                  <a:srgbClr val="201AFF"/>
                </a:solidFill>
                <a:latin typeface="Poppins"/>
                <a:ea typeface="Poppins"/>
                <a:cs typeface="Poppins"/>
                <a:sym typeface="Poppins"/>
              </a:rPr>
              <a:t>50% by 2026</a:t>
            </a:r>
            <a:endParaRPr b="1" sz="1400">
              <a:solidFill>
                <a:srgbClr val="201AFF"/>
              </a:solidFill>
              <a:latin typeface="Poppins"/>
              <a:ea typeface="Poppins"/>
              <a:cs typeface="Poppins"/>
              <a:sym typeface="Poppins"/>
            </a:endParaRPr>
          </a:p>
          <a:p>
            <a:pPr indent="-292100" lvl="2" marL="1371600" rtl="0" algn="l">
              <a:lnSpc>
                <a:spcPct val="150000"/>
              </a:lnSpc>
              <a:spcBef>
                <a:spcPts val="0"/>
              </a:spcBef>
              <a:spcAft>
                <a:spcPts val="0"/>
              </a:spcAft>
              <a:buSzPts val="1000"/>
              <a:buFont typeface="Poppins"/>
              <a:buChar char="■"/>
            </a:pPr>
            <a:r>
              <a:rPr lang="en" sz="1400">
                <a:latin typeface="Poppins"/>
                <a:ea typeface="Poppins"/>
                <a:cs typeface="Poppins"/>
                <a:sym typeface="Poppins"/>
              </a:rPr>
              <a:t>Source:</a:t>
            </a:r>
            <a:r>
              <a:rPr lang="en" sz="1000">
                <a:latin typeface="Poppins"/>
                <a:ea typeface="Poppins"/>
                <a:cs typeface="Poppins"/>
                <a:sym typeface="Poppins"/>
              </a:rPr>
              <a:t> </a:t>
            </a:r>
            <a:r>
              <a:rPr lang="en" sz="600" u="sng">
                <a:solidFill>
                  <a:srgbClr val="201AFF"/>
                </a:solidFill>
                <a:latin typeface="Poppins"/>
                <a:ea typeface="Poppins"/>
                <a:cs typeface="Poppins"/>
                <a:sym typeface="Poppins"/>
                <a:hlinkClick r:id="rId4">
                  <a:extLst>
                    <a:ext uri="{A12FA001-AC4F-418D-AE19-62706E023703}">
                      <ahyp:hlinkClr val="tx"/>
                    </a:ext>
                  </a:extLst>
                </a:hlinkClick>
              </a:rPr>
              <a:t>https://mashable.com/article/llamacon-mark-zuckerberg-ai-writes-meta-code</a:t>
            </a:r>
            <a:endParaRPr sz="600">
              <a:solidFill>
                <a:srgbClr val="201AFF"/>
              </a:solidFill>
              <a:latin typeface="Poppins"/>
              <a:ea typeface="Poppins"/>
              <a:cs typeface="Poppins"/>
              <a:sym typeface="Poppins"/>
            </a:endParaRPr>
          </a:p>
          <a:p>
            <a:pPr indent="-317500" lvl="1" marL="914400" rtl="0" algn="l">
              <a:lnSpc>
                <a:spcPct val="150000"/>
              </a:lnSpc>
              <a:spcBef>
                <a:spcPts val="0"/>
              </a:spcBef>
              <a:spcAft>
                <a:spcPts val="0"/>
              </a:spcAft>
              <a:buClr>
                <a:srgbClr val="201AFF"/>
              </a:buClr>
              <a:buSzPts val="1400"/>
              <a:buFont typeface="Poppins"/>
              <a:buChar char="○"/>
            </a:pPr>
            <a:r>
              <a:rPr b="1" lang="en" sz="1400">
                <a:solidFill>
                  <a:srgbClr val="201AFF"/>
                </a:solidFill>
                <a:latin typeface="Poppins"/>
                <a:ea typeface="Poppins"/>
                <a:cs typeface="Poppins"/>
                <a:sym typeface="Poppins"/>
              </a:rPr>
              <a:t>Most of Code will be written by AI in next 12-18 months</a:t>
            </a:r>
            <a:endParaRPr b="1" sz="1400">
              <a:solidFill>
                <a:srgbClr val="201AFF"/>
              </a:solidFill>
              <a:latin typeface="Poppins"/>
              <a:ea typeface="Poppins"/>
              <a:cs typeface="Poppins"/>
              <a:sym typeface="Poppins"/>
            </a:endParaRPr>
          </a:p>
          <a:p>
            <a:pPr indent="-292100" lvl="2" marL="1371600" rtl="0" algn="l">
              <a:lnSpc>
                <a:spcPct val="150000"/>
              </a:lnSpc>
              <a:spcBef>
                <a:spcPts val="0"/>
              </a:spcBef>
              <a:spcAft>
                <a:spcPts val="0"/>
              </a:spcAft>
              <a:buSzPts val="1000"/>
              <a:buFont typeface="Poppins"/>
              <a:buChar char="■"/>
            </a:pPr>
            <a:r>
              <a:rPr lang="en">
                <a:latin typeface="Poppins"/>
                <a:ea typeface="Poppins"/>
                <a:cs typeface="Poppins"/>
                <a:sym typeface="Poppins"/>
              </a:rPr>
              <a:t>Source: </a:t>
            </a:r>
            <a:r>
              <a:rPr lang="en" sz="600" u="sng">
                <a:solidFill>
                  <a:srgbClr val="201AFF"/>
                </a:solidFill>
                <a:latin typeface="Poppins"/>
                <a:ea typeface="Poppins"/>
                <a:cs typeface="Poppins"/>
                <a:sym typeface="Poppins"/>
                <a:hlinkClick r:id="rId5">
                  <a:extLst>
                    <a:ext uri="{A12FA001-AC4F-418D-AE19-62706E023703}">
                      <ahyp:hlinkClr val="tx"/>
                    </a:ext>
                  </a:extLst>
                </a:hlinkClick>
              </a:rPr>
              <a:t>https://www.engadget.com/ai/mark-zuckerberg-predicts-ai-will-write-most-of-metas-code-within-12-to-18-months-213851646.html</a:t>
            </a:r>
            <a:endParaRPr sz="600">
              <a:solidFill>
                <a:srgbClr val="201AFF"/>
              </a:solidFill>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b="1" lang="en" sz="1400">
                <a:latin typeface="Poppins"/>
                <a:ea typeface="Poppins"/>
                <a:cs typeface="Poppins"/>
                <a:sym typeface="Poppins"/>
              </a:rPr>
              <a:t>Amazon</a:t>
            </a:r>
            <a:endParaRPr b="1" sz="1400">
              <a:latin typeface="Poppins"/>
              <a:ea typeface="Poppins"/>
              <a:cs typeface="Poppins"/>
              <a:sym typeface="Poppins"/>
            </a:endParaRPr>
          </a:p>
          <a:p>
            <a:pPr indent="-317500" lvl="1" marL="914400" rtl="0" algn="l">
              <a:lnSpc>
                <a:spcPct val="150000"/>
              </a:lnSpc>
              <a:spcBef>
                <a:spcPts val="0"/>
              </a:spcBef>
              <a:spcAft>
                <a:spcPts val="0"/>
              </a:spcAft>
              <a:buClr>
                <a:srgbClr val="201AFF"/>
              </a:buClr>
              <a:buSzPts val="1400"/>
              <a:buFont typeface="Poppins"/>
              <a:buChar char="○"/>
            </a:pPr>
            <a:r>
              <a:rPr b="1" lang="en" sz="1400">
                <a:solidFill>
                  <a:srgbClr val="201AFF"/>
                </a:solidFill>
                <a:latin typeface="Poppins"/>
                <a:ea typeface="Poppins"/>
                <a:cs typeface="Poppins"/>
                <a:sym typeface="Poppins"/>
              </a:rPr>
              <a:t>4,500 developer-years of work done by AI</a:t>
            </a:r>
            <a:endParaRPr b="1" sz="1400">
              <a:solidFill>
                <a:srgbClr val="201AFF"/>
              </a:solidFill>
              <a:latin typeface="Poppins"/>
              <a:ea typeface="Poppins"/>
              <a:cs typeface="Poppins"/>
              <a:sym typeface="Poppins"/>
            </a:endParaRPr>
          </a:p>
          <a:p>
            <a:pPr indent="-292100" lvl="2" marL="1371600" rtl="0" algn="l">
              <a:lnSpc>
                <a:spcPct val="150000"/>
              </a:lnSpc>
              <a:spcBef>
                <a:spcPts val="0"/>
              </a:spcBef>
              <a:spcAft>
                <a:spcPts val="0"/>
              </a:spcAft>
              <a:buSzPts val="1000"/>
              <a:buFont typeface="Poppins"/>
              <a:buChar char="■"/>
            </a:pPr>
            <a:r>
              <a:rPr lang="en" sz="1400">
                <a:latin typeface="Poppins"/>
                <a:ea typeface="Poppins"/>
                <a:cs typeface="Poppins"/>
                <a:sym typeface="Poppins"/>
              </a:rPr>
              <a:t>Source:</a:t>
            </a:r>
            <a:r>
              <a:rPr lang="en" sz="1000">
                <a:latin typeface="Poppins"/>
                <a:ea typeface="Poppins"/>
                <a:cs typeface="Poppins"/>
                <a:sym typeface="Poppins"/>
              </a:rPr>
              <a:t> </a:t>
            </a:r>
            <a:r>
              <a:rPr lang="en" sz="600" u="sng">
                <a:solidFill>
                  <a:srgbClr val="201AFF"/>
                </a:solidFill>
                <a:latin typeface="Poppins"/>
                <a:ea typeface="Poppins"/>
                <a:cs typeface="Poppins"/>
                <a:sym typeface="Poppins"/>
              </a:rPr>
              <a:t>https://finance.yahoo.com/news/amazon-ceo-andy-jassy-says-213018283.html</a:t>
            </a:r>
            <a:endParaRPr sz="1000">
              <a:latin typeface="Poppins"/>
              <a:ea typeface="Poppins"/>
              <a:cs typeface="Poppins"/>
              <a:sym typeface="Poppins"/>
            </a:endParaRPr>
          </a:p>
        </p:txBody>
      </p:sp>
      <p:sp>
        <p:nvSpPr>
          <p:cNvPr id="2152" name="Google Shape;2152;p247"/>
          <p:cNvSpPr txBox="1"/>
          <p:nvPr>
            <p:ph type="title"/>
          </p:nvPr>
        </p:nvSpPr>
        <p:spPr>
          <a:xfrm>
            <a:off x="1378125" y="123875"/>
            <a:ext cx="65307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200">
                <a:solidFill>
                  <a:srgbClr val="321A7C"/>
                </a:solidFill>
              </a:rPr>
              <a:t>Industry Sneak Peak - AI Adoption Journey</a:t>
            </a:r>
            <a:endParaRPr sz="2500">
              <a:solidFill>
                <a:srgbClr val="321A7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3" name="Shape 2843"/>
        <p:cNvGrpSpPr/>
        <p:nvPr/>
      </p:nvGrpSpPr>
      <p:grpSpPr>
        <a:xfrm>
          <a:off x="0" y="0"/>
          <a:ext cx="0" cy="0"/>
          <a:chOff x="0" y="0"/>
          <a:chExt cx="0" cy="0"/>
        </a:xfrm>
      </p:grpSpPr>
      <p:sp>
        <p:nvSpPr>
          <p:cNvPr id="2844" name="Google Shape;2844;p292"/>
          <p:cNvSpPr txBox="1"/>
          <p:nvPr>
            <p:ph type="title"/>
          </p:nvPr>
        </p:nvSpPr>
        <p:spPr>
          <a:xfrm>
            <a:off x="259800" y="60225"/>
            <a:ext cx="8703900" cy="11721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321A7C"/>
                </a:solidFill>
              </a:rPr>
              <a:t>Step 1 - Create an Employee Model (JPA Entity Class Mapped to “employees” Table) with the following data fields</a:t>
            </a:r>
            <a:endParaRPr sz="1600">
              <a:solidFill>
                <a:srgbClr val="321A7C"/>
              </a:solidFill>
            </a:endParaRPr>
          </a:p>
        </p:txBody>
      </p:sp>
      <p:sp>
        <p:nvSpPr>
          <p:cNvPr id="2845" name="Google Shape;2845;p292"/>
          <p:cNvSpPr txBox="1"/>
          <p:nvPr>
            <p:ph idx="4294967295" type="body"/>
          </p:nvPr>
        </p:nvSpPr>
        <p:spPr>
          <a:xfrm>
            <a:off x="452775" y="1018325"/>
            <a:ext cx="8903400" cy="15000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ID [Type:INT, Autogenerated, Column Name: id]</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Name [Type:String, Column Name: name]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Date Of Joining [Type:Date, Column Name: date_of_joining]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Status [Type:ENUM, Possible Values (Active, Not Active), Column Name: status]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Department [Type:ENUM, Possible Values (HR, IT, Finance, Sales, Marketing), Column Name: department]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Salary [Type:DOUBLE, Column Name: salary]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ManagerID [Type:INT, Column Name: manager_id]</a:t>
            </a:r>
            <a:endParaRPr>
              <a:solidFill>
                <a:schemeClr val="dk1"/>
              </a:solidFill>
              <a:latin typeface="Poppins Medium"/>
              <a:ea typeface="Poppins Medium"/>
              <a:cs typeface="Poppins Medium"/>
              <a:sym typeface="Poppins Medium"/>
            </a:endParaRPr>
          </a:p>
        </p:txBody>
      </p:sp>
      <p:sp>
        <p:nvSpPr>
          <p:cNvPr id="2846" name="Google Shape;2846;p292"/>
          <p:cNvSpPr txBox="1"/>
          <p:nvPr/>
        </p:nvSpPr>
        <p:spPr>
          <a:xfrm>
            <a:off x="1417375" y="3516050"/>
            <a:ext cx="73389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The More Details You Can Provide for a small step/task, The Better Results You Will Get</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Provide AI with all the data types including auto generated ids, Enum possible values, Table Name and Column Names mappings, etc. </a:t>
            </a:r>
            <a:endParaRPr>
              <a:solidFill>
                <a:srgbClr val="0000FF"/>
              </a:solidFill>
              <a:latin typeface="Poppins Medium"/>
              <a:ea typeface="Poppins Medium"/>
              <a:cs typeface="Poppins Medium"/>
              <a:sym typeface="Poppins Medium"/>
            </a:endParaRPr>
          </a:p>
        </p:txBody>
      </p:sp>
      <p:sp>
        <p:nvSpPr>
          <p:cNvPr id="2847" name="Google Shape;2847;p292"/>
          <p:cNvSpPr/>
          <p:nvPr/>
        </p:nvSpPr>
        <p:spPr>
          <a:xfrm>
            <a:off x="530575" y="3422998"/>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848" name="Google Shape;2848;p292"/>
          <p:cNvGrpSpPr/>
          <p:nvPr/>
        </p:nvGrpSpPr>
        <p:grpSpPr>
          <a:xfrm>
            <a:off x="768227" y="3710135"/>
            <a:ext cx="411496" cy="401914"/>
            <a:chOff x="-2697122" y="3820201"/>
            <a:chExt cx="390525" cy="385381"/>
          </a:xfrm>
        </p:grpSpPr>
        <p:sp>
          <p:nvSpPr>
            <p:cNvPr id="2849" name="Google Shape;2849;p292"/>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850" name="Google Shape;2850;p292"/>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4" name="Shape 2854"/>
        <p:cNvGrpSpPr/>
        <p:nvPr/>
      </p:nvGrpSpPr>
      <p:grpSpPr>
        <a:xfrm>
          <a:off x="0" y="0"/>
          <a:ext cx="0" cy="0"/>
          <a:chOff x="0" y="0"/>
          <a:chExt cx="0" cy="0"/>
        </a:xfrm>
      </p:grpSpPr>
      <p:sp>
        <p:nvSpPr>
          <p:cNvPr id="2855" name="Google Shape;2855;p293"/>
          <p:cNvSpPr txBox="1"/>
          <p:nvPr>
            <p:ph type="title"/>
          </p:nvPr>
        </p:nvSpPr>
        <p:spPr>
          <a:xfrm>
            <a:off x="197400" y="32650"/>
            <a:ext cx="84573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700">
                <a:solidFill>
                  <a:srgbClr val="321A7C"/>
                </a:solidFill>
              </a:rPr>
              <a:t>Step 1 - Recommended Prompt to Create an Employee Model (JPA Entity Class) with following data fields</a:t>
            </a:r>
            <a:endParaRPr sz="1700">
              <a:solidFill>
                <a:srgbClr val="321A7C"/>
              </a:solidFill>
            </a:endParaRPr>
          </a:p>
        </p:txBody>
      </p:sp>
      <p:sp>
        <p:nvSpPr>
          <p:cNvPr id="2856" name="Google Shape;2856;p293"/>
          <p:cNvSpPr txBox="1"/>
          <p:nvPr>
            <p:ph idx="4294967295" type="body"/>
          </p:nvPr>
        </p:nvSpPr>
        <p:spPr>
          <a:xfrm>
            <a:off x="197400" y="1046600"/>
            <a:ext cx="8946600" cy="1917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000" u="sng">
                <a:solidFill>
                  <a:srgbClr val="0000FF"/>
                </a:solidFill>
                <a:latin typeface="Poppins"/>
                <a:ea typeface="Poppins"/>
                <a:cs typeface="Poppins"/>
                <a:sym typeface="Poppins"/>
              </a:rPr>
              <a:t>Context</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I am creating Employee Microservice from scratch in Java 17 using Springboot 3.2.11 and with Maven with the following 4 dependencies inside pom.xml (Spring Web, JPA, Lombok, H2). </a:t>
            </a:r>
            <a:r>
              <a:rPr b="1" i="1" lang="en" sz="1000" u="sng">
                <a:solidFill>
                  <a:srgbClr val="0000FF"/>
                </a:solidFill>
                <a:latin typeface="Poppins"/>
                <a:ea typeface="Poppins"/>
                <a:cs typeface="Poppins"/>
                <a:sym typeface="Poppins"/>
              </a:rPr>
              <a:t>Current Task</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Using the dependencies and specifications provided in the context, Create an Employee Model (JPA Entity Class) which will map to Table Name “employees” with the following employee data fields and specifications: 1. </a:t>
            </a:r>
            <a:r>
              <a:rPr lang="en" sz="1000">
                <a:solidFill>
                  <a:srgbClr val="0F0F0F"/>
                </a:solidFill>
                <a:latin typeface="Poppins Medium"/>
                <a:ea typeface="Poppins Medium"/>
                <a:cs typeface="Poppins Medium"/>
                <a:sym typeface="Poppins Medium"/>
              </a:rPr>
              <a:t>ID [Type:INT, Autogenerated, Column Name: id], 2. Name [Type:String, Column Name: name], 3. Date Of Joining [Type:Date, Column Name: date_of_joining], 4. Status [Type:ENUM, Possible Values (Active, Not Active), Column Name: status], 5. Department [Type:ENUM, Possible Values (HR, IT, Finance, Sales, Marketing), Column Name: department], 6. Salary [Type:DOUBLE, Column Name: salary], 7. ManagerID [Type:INT, Column Name: manager_id]. </a:t>
            </a:r>
            <a:r>
              <a:rPr i="1" lang="en" sz="1000" u="sng">
                <a:solidFill>
                  <a:srgbClr val="0F0F0F"/>
                </a:solidFill>
                <a:latin typeface="Poppins Medium"/>
                <a:ea typeface="Poppins Medium"/>
                <a:cs typeface="Poppins Medium"/>
                <a:sym typeface="Poppins Medium"/>
              </a:rPr>
              <a:t>Create all necessary classes, packages, annotations, enums, getters, setters, constructors. Also, setup the default configurations H2 database in application.properties file</a:t>
            </a:r>
            <a:r>
              <a:rPr lang="en" sz="1000">
                <a:solidFill>
                  <a:srgbClr val="0F0F0F"/>
                </a:solidFill>
                <a:latin typeface="Poppins Medium"/>
                <a:ea typeface="Poppins Medium"/>
                <a:cs typeface="Poppins Medium"/>
                <a:sym typeface="Poppins Medium"/>
              </a:rPr>
              <a:t>. </a:t>
            </a:r>
            <a:r>
              <a:rPr b="1" lang="en" sz="1000">
                <a:solidFill>
                  <a:srgbClr val="0F0F0F"/>
                </a:solidFill>
                <a:latin typeface="Poppins"/>
                <a:ea typeface="Poppins"/>
                <a:cs typeface="Poppins"/>
                <a:sym typeface="Poppins"/>
              </a:rPr>
              <a:t> </a:t>
            </a:r>
            <a:endParaRPr b="1" sz="1000">
              <a:solidFill>
                <a:srgbClr val="0F0F0F"/>
              </a:solidFill>
              <a:latin typeface="Poppins"/>
              <a:ea typeface="Poppins"/>
              <a:cs typeface="Poppins"/>
              <a:sym typeface="Poppins"/>
            </a:endParaRPr>
          </a:p>
          <a:p>
            <a:pPr indent="0" lvl="0" marL="0" rtl="0" algn="l">
              <a:lnSpc>
                <a:spcPct val="150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
        <p:nvSpPr>
          <p:cNvPr id="2857" name="Google Shape;2857;p293"/>
          <p:cNvSpPr txBox="1"/>
          <p:nvPr/>
        </p:nvSpPr>
        <p:spPr>
          <a:xfrm>
            <a:off x="1501675" y="3463975"/>
            <a:ext cx="71832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Prompt Engineering Skills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First provide the context (big picture), like language, framework, dependencies, architecture type, attach relevant code (if possible), etc. </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Second provide the current task specific details (field name, type, enum values, table column mappings, etc.)</a:t>
            </a:r>
            <a:endParaRPr>
              <a:solidFill>
                <a:srgbClr val="0000FF"/>
              </a:solidFill>
              <a:latin typeface="Poppins Medium"/>
              <a:ea typeface="Poppins Medium"/>
              <a:cs typeface="Poppins Medium"/>
              <a:sym typeface="Poppins Medium"/>
            </a:endParaRPr>
          </a:p>
        </p:txBody>
      </p:sp>
      <p:sp>
        <p:nvSpPr>
          <p:cNvPr id="2858" name="Google Shape;2858;p293"/>
          <p:cNvSpPr/>
          <p:nvPr/>
        </p:nvSpPr>
        <p:spPr>
          <a:xfrm>
            <a:off x="614875" y="344712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859" name="Google Shape;2859;p293"/>
          <p:cNvGrpSpPr/>
          <p:nvPr/>
        </p:nvGrpSpPr>
        <p:grpSpPr>
          <a:xfrm>
            <a:off x="852527" y="3734260"/>
            <a:ext cx="411496" cy="401914"/>
            <a:chOff x="-2697122" y="3820201"/>
            <a:chExt cx="390525" cy="385381"/>
          </a:xfrm>
        </p:grpSpPr>
        <p:sp>
          <p:nvSpPr>
            <p:cNvPr id="2860" name="Google Shape;2860;p293"/>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861" name="Google Shape;2861;p293"/>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5" name="Shape 2865"/>
        <p:cNvGrpSpPr/>
        <p:nvPr/>
      </p:nvGrpSpPr>
      <p:grpSpPr>
        <a:xfrm>
          <a:off x="0" y="0"/>
          <a:ext cx="0" cy="0"/>
          <a:chOff x="0" y="0"/>
          <a:chExt cx="0" cy="0"/>
        </a:xfrm>
      </p:grpSpPr>
      <p:sp>
        <p:nvSpPr>
          <p:cNvPr id="2866" name="Google Shape;2866;p294"/>
          <p:cNvSpPr txBox="1"/>
          <p:nvPr>
            <p:ph type="title"/>
          </p:nvPr>
        </p:nvSpPr>
        <p:spPr>
          <a:xfrm>
            <a:off x="46025" y="8495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2 - Develop a POST REST API to create employee object with following data fields in the JSON request</a:t>
            </a:r>
            <a:endParaRPr sz="1800">
              <a:solidFill>
                <a:srgbClr val="321A7C"/>
              </a:solidFill>
            </a:endParaRPr>
          </a:p>
        </p:txBody>
      </p:sp>
      <p:sp>
        <p:nvSpPr>
          <p:cNvPr id="2867" name="Google Shape;2867;p294"/>
          <p:cNvSpPr txBox="1"/>
          <p:nvPr>
            <p:ph idx="4294967295" type="body"/>
          </p:nvPr>
        </p:nvSpPr>
        <p:spPr>
          <a:xfrm>
            <a:off x="426450" y="1049250"/>
            <a:ext cx="8779500" cy="22845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Name [String, Mandatory]</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Date Of Joining [Date, Mandatory]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Status [ENUM, Possible Values (Active, Not Active), Throw Error if Outside this value, Mandatory]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Department [ENUM, Possible Values (HR, IT, Finance, Sales, Marketing)Throw Error if Outside this value, Mandatory]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Salary [DOUBLE, Optional]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ManagerID [INT, Optional]</a:t>
            </a:r>
            <a:endParaRPr>
              <a:solidFill>
                <a:srgbClr val="0F0F0F"/>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rPr b="1" lang="en">
                <a:solidFill>
                  <a:srgbClr val="0F0F0F"/>
                </a:solidFill>
                <a:latin typeface="Poppins"/>
                <a:ea typeface="Poppins"/>
                <a:cs typeface="Poppins"/>
                <a:sym typeface="Poppins"/>
              </a:rPr>
              <a:t>Note</a:t>
            </a:r>
            <a:r>
              <a:rPr lang="en">
                <a:solidFill>
                  <a:srgbClr val="0F0F0F"/>
                </a:solidFill>
                <a:latin typeface="Poppins Medium"/>
                <a:ea typeface="Poppins Medium"/>
                <a:cs typeface="Poppins Medium"/>
                <a:sym typeface="Poppins Medium"/>
              </a:rPr>
              <a:t>: Also add data validation for each data fields</a:t>
            </a:r>
            <a:endParaRPr>
              <a:solidFill>
                <a:srgbClr val="0F0F0F"/>
              </a:solidFill>
              <a:latin typeface="Poppins Medium"/>
              <a:ea typeface="Poppins Medium"/>
              <a:cs typeface="Poppins Medium"/>
              <a:sym typeface="Poppins Medium"/>
            </a:endParaRPr>
          </a:p>
        </p:txBody>
      </p:sp>
      <p:sp>
        <p:nvSpPr>
          <p:cNvPr id="2868" name="Google Shape;2868;p294"/>
          <p:cNvSpPr txBox="1"/>
          <p:nvPr/>
        </p:nvSpPr>
        <p:spPr>
          <a:xfrm>
            <a:off x="1313250" y="4181638"/>
            <a:ext cx="7556700" cy="4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b="1">
              <a:solidFill>
                <a:srgbClr val="0000FF"/>
              </a:solidFill>
              <a:latin typeface="Poppins"/>
              <a:ea typeface="Poppins"/>
              <a:cs typeface="Poppins"/>
              <a:sym typeface="Poppins"/>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If you already have defined JSON Structure, then provide that in the context and Ask AI to generate the POST API using this JSON structure</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Ask AI to use 3 Layered Architecture (Controller, Service and Repository)</a:t>
            </a:r>
            <a:endParaRPr>
              <a:solidFill>
                <a:srgbClr val="0000FF"/>
              </a:solidFill>
              <a:latin typeface="Poppins Medium"/>
              <a:ea typeface="Poppins Medium"/>
              <a:cs typeface="Poppins Medium"/>
              <a:sym typeface="Poppins Medium"/>
            </a:endParaRPr>
          </a:p>
        </p:txBody>
      </p:sp>
      <p:sp>
        <p:nvSpPr>
          <p:cNvPr id="2869" name="Google Shape;2869;p294"/>
          <p:cNvSpPr/>
          <p:nvPr/>
        </p:nvSpPr>
        <p:spPr>
          <a:xfrm>
            <a:off x="426450" y="37029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870" name="Google Shape;2870;p294"/>
          <p:cNvGrpSpPr/>
          <p:nvPr/>
        </p:nvGrpSpPr>
        <p:grpSpPr>
          <a:xfrm>
            <a:off x="664102" y="3990110"/>
            <a:ext cx="411496" cy="401914"/>
            <a:chOff x="-2697122" y="3820201"/>
            <a:chExt cx="390525" cy="385381"/>
          </a:xfrm>
        </p:grpSpPr>
        <p:sp>
          <p:nvSpPr>
            <p:cNvPr id="2871" name="Google Shape;2871;p294"/>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872" name="Google Shape;2872;p294"/>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6" name="Shape 2876"/>
        <p:cNvGrpSpPr/>
        <p:nvPr/>
      </p:nvGrpSpPr>
      <p:grpSpPr>
        <a:xfrm>
          <a:off x="0" y="0"/>
          <a:ext cx="0" cy="0"/>
          <a:chOff x="0" y="0"/>
          <a:chExt cx="0" cy="0"/>
        </a:xfrm>
      </p:grpSpPr>
      <p:sp>
        <p:nvSpPr>
          <p:cNvPr id="2877" name="Google Shape;2877;p295"/>
          <p:cNvSpPr txBox="1"/>
          <p:nvPr>
            <p:ph type="title"/>
          </p:nvPr>
        </p:nvSpPr>
        <p:spPr>
          <a:xfrm>
            <a:off x="123875"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2 - </a:t>
            </a:r>
            <a:r>
              <a:rPr lang="en" sz="1700">
                <a:solidFill>
                  <a:srgbClr val="321A7C"/>
                </a:solidFill>
              </a:rPr>
              <a:t> Recommended Prompt to Create a POST REST API </a:t>
            </a:r>
            <a:endParaRPr sz="1700">
              <a:solidFill>
                <a:srgbClr val="321A7C"/>
              </a:solidFill>
            </a:endParaRPr>
          </a:p>
          <a:p>
            <a:pPr indent="0" lvl="0" marL="0" rtl="0" algn="ctr">
              <a:lnSpc>
                <a:spcPct val="150000"/>
              </a:lnSpc>
              <a:spcBef>
                <a:spcPts val="0"/>
              </a:spcBef>
              <a:spcAft>
                <a:spcPts val="0"/>
              </a:spcAft>
              <a:buNone/>
            </a:pPr>
            <a:r>
              <a:rPr lang="en" sz="1700">
                <a:solidFill>
                  <a:srgbClr val="321A7C"/>
                </a:solidFill>
              </a:rPr>
              <a:t>with following data fields</a:t>
            </a:r>
            <a:endParaRPr sz="1800">
              <a:solidFill>
                <a:srgbClr val="321A7C"/>
              </a:solidFill>
            </a:endParaRPr>
          </a:p>
        </p:txBody>
      </p:sp>
      <p:sp>
        <p:nvSpPr>
          <p:cNvPr id="2878" name="Google Shape;2878;p295"/>
          <p:cNvSpPr txBox="1"/>
          <p:nvPr>
            <p:ph idx="4294967295" type="body"/>
          </p:nvPr>
        </p:nvSpPr>
        <p:spPr>
          <a:xfrm>
            <a:off x="275225" y="904475"/>
            <a:ext cx="8946600" cy="2043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000" u="sng">
                <a:solidFill>
                  <a:srgbClr val="0000FF"/>
                </a:solidFill>
                <a:latin typeface="Poppins"/>
                <a:ea typeface="Poppins"/>
                <a:cs typeface="Poppins"/>
                <a:sym typeface="Poppins"/>
              </a:rPr>
              <a:t>Context</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I have an existing Employee Microservice in Java 17 using Springboot 3.2.11 and with Maven with the following 4 dependencies inside pom.xml (Spring Web, JPA, Lombok, H2) with an employee model already present. </a:t>
            </a:r>
            <a:r>
              <a:rPr b="1" i="1" lang="en" sz="1000" u="sng">
                <a:solidFill>
                  <a:srgbClr val="0000FF"/>
                </a:solidFill>
                <a:latin typeface="Poppins"/>
                <a:ea typeface="Poppins"/>
                <a:cs typeface="Poppins"/>
                <a:sym typeface="Poppins"/>
              </a:rPr>
              <a:t>Current Task</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Using the dependencies and specifications provided in the context, Create a POST REST API using 3 layered architecture (Controller, Service and Repository) which will save an employee data in the database with the following data fields coming from JSON request: 1. </a:t>
            </a:r>
            <a:r>
              <a:rPr lang="en" sz="1000">
                <a:solidFill>
                  <a:srgbClr val="0F0F0F"/>
                </a:solidFill>
                <a:latin typeface="Poppins Medium"/>
                <a:ea typeface="Poppins Medium"/>
                <a:cs typeface="Poppins Medium"/>
                <a:sym typeface="Poppins Medium"/>
              </a:rPr>
              <a:t>Name [Mandatory], 2. Date Of Joining [Mandatory], 3. Status [Mandatory, Type: ENUM, Possible Values (Active, Not Active)], 4. Department [Mandatory, Type: ENUM, Possible Values (HR, IT, Finance, Sales, Marketing)], 5. Salary [Optional], 6. ManagerID [Optional]. </a:t>
            </a:r>
            <a:r>
              <a:rPr i="1" lang="en" sz="1000" u="sng">
                <a:solidFill>
                  <a:srgbClr val="0F0F0F"/>
                </a:solidFill>
                <a:latin typeface="Poppins Medium"/>
                <a:ea typeface="Poppins Medium"/>
                <a:cs typeface="Poppins Medium"/>
                <a:sym typeface="Poppins Medium"/>
              </a:rPr>
              <a:t>Also add all data validation for each data fields as required and as mentioned in specifications and throw a meaningful error back, when any data validation fails. Use camel Case for naming the JSON Request data fields.</a:t>
            </a:r>
            <a:endParaRPr b="1" sz="1000">
              <a:solidFill>
                <a:srgbClr val="0F0F0F"/>
              </a:solidFill>
              <a:latin typeface="Poppins"/>
              <a:ea typeface="Poppins"/>
              <a:cs typeface="Poppins"/>
              <a:sym typeface="Poppins"/>
            </a:endParaRPr>
          </a:p>
          <a:p>
            <a:pPr indent="0" lvl="0" marL="0" rtl="0" algn="l">
              <a:lnSpc>
                <a:spcPct val="150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
        <p:nvSpPr>
          <p:cNvPr id="2879" name="Google Shape;2879;p295"/>
          <p:cNvSpPr txBox="1"/>
          <p:nvPr/>
        </p:nvSpPr>
        <p:spPr>
          <a:xfrm>
            <a:off x="1193675" y="3441325"/>
            <a:ext cx="79041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Prompt Engineering Skills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First provide the context (big picture), like language, framework, dependencies, etc. Ask AI to use 3 Layered Architecture (Controller, Service and Repository)</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Second provide the current task specific details, if you have predefined JSON Structure, then provide in details.  </a:t>
            </a:r>
            <a:endParaRPr>
              <a:solidFill>
                <a:srgbClr val="0000FF"/>
              </a:solidFill>
              <a:latin typeface="Poppins Medium"/>
              <a:ea typeface="Poppins Medium"/>
              <a:cs typeface="Poppins Medium"/>
              <a:sym typeface="Poppins Medium"/>
            </a:endParaRPr>
          </a:p>
        </p:txBody>
      </p:sp>
      <p:sp>
        <p:nvSpPr>
          <p:cNvPr id="2880" name="Google Shape;2880;p295"/>
          <p:cNvSpPr/>
          <p:nvPr/>
        </p:nvSpPr>
        <p:spPr>
          <a:xfrm>
            <a:off x="306875" y="3341798"/>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881" name="Google Shape;2881;p295"/>
          <p:cNvGrpSpPr/>
          <p:nvPr/>
        </p:nvGrpSpPr>
        <p:grpSpPr>
          <a:xfrm>
            <a:off x="544527" y="3628935"/>
            <a:ext cx="411496" cy="401914"/>
            <a:chOff x="-2697122" y="3820201"/>
            <a:chExt cx="390525" cy="385381"/>
          </a:xfrm>
        </p:grpSpPr>
        <p:sp>
          <p:nvSpPr>
            <p:cNvPr id="2882" name="Google Shape;2882;p295"/>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883" name="Google Shape;2883;p295"/>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7" name="Shape 2887"/>
        <p:cNvGrpSpPr/>
        <p:nvPr/>
      </p:nvGrpSpPr>
      <p:grpSpPr>
        <a:xfrm>
          <a:off x="0" y="0"/>
          <a:ext cx="0" cy="0"/>
          <a:chOff x="0" y="0"/>
          <a:chExt cx="0" cy="0"/>
        </a:xfrm>
      </p:grpSpPr>
      <p:sp>
        <p:nvSpPr>
          <p:cNvPr id="2888" name="Google Shape;2888;p296"/>
          <p:cNvSpPr txBox="1"/>
          <p:nvPr>
            <p:ph type="title"/>
          </p:nvPr>
        </p:nvSpPr>
        <p:spPr>
          <a:xfrm>
            <a:off x="91425" y="7485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3 - Create a GET REST API to fetch all employee details with AI </a:t>
            </a:r>
            <a:endParaRPr sz="1800">
              <a:solidFill>
                <a:srgbClr val="321A7C"/>
              </a:solidFill>
            </a:endParaRPr>
          </a:p>
          <a:p>
            <a:pPr indent="0" lvl="0" marL="0" rtl="0" algn="ctr">
              <a:lnSpc>
                <a:spcPct val="150000"/>
              </a:lnSpc>
              <a:spcBef>
                <a:spcPts val="0"/>
              </a:spcBef>
              <a:spcAft>
                <a:spcPts val="0"/>
              </a:spcAft>
              <a:buNone/>
            </a:pPr>
            <a:r>
              <a:rPr lang="en" sz="1800">
                <a:solidFill>
                  <a:srgbClr val="321A7C"/>
                </a:solidFill>
              </a:rPr>
              <a:t>using the below data fields</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2889" name="Google Shape;2889;p296"/>
          <p:cNvSpPr txBox="1"/>
          <p:nvPr>
            <p:ph idx="4294967295" type="body"/>
          </p:nvPr>
        </p:nvSpPr>
        <p:spPr>
          <a:xfrm>
            <a:off x="325700" y="914675"/>
            <a:ext cx="8779500" cy="19056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ID</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Name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Date Of Joining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Status</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Department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Salary [If doesn’t exist, don’t send this value in the response]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ManagerID [If doesn’t exist, don’t send this value in the response]</a:t>
            </a:r>
            <a:endParaRPr>
              <a:latin typeface="Poppins Medium"/>
              <a:ea typeface="Poppins Medium"/>
              <a:cs typeface="Poppins Medium"/>
              <a:sym typeface="Poppins Medium"/>
            </a:endParaRPr>
          </a:p>
        </p:txBody>
      </p:sp>
      <p:sp>
        <p:nvSpPr>
          <p:cNvPr id="2890" name="Google Shape;2890;p296"/>
          <p:cNvSpPr txBox="1"/>
          <p:nvPr/>
        </p:nvSpPr>
        <p:spPr>
          <a:xfrm>
            <a:off x="1389450" y="3550563"/>
            <a:ext cx="7754700" cy="117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Give AI specific requirements (if data field doesn’t exist, then don’t sent it in response) </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Regularly commit your code, especially before allowing AI to write your code, so if that, if the AI make a mistake, you can always go back to the previous committed code and start again. </a:t>
            </a:r>
            <a:endParaRPr>
              <a:solidFill>
                <a:srgbClr val="0000FF"/>
              </a:solidFill>
              <a:latin typeface="Poppins Medium"/>
              <a:ea typeface="Poppins Medium"/>
              <a:cs typeface="Poppins Medium"/>
              <a:sym typeface="Poppins Medium"/>
            </a:endParaRPr>
          </a:p>
        </p:txBody>
      </p:sp>
      <p:sp>
        <p:nvSpPr>
          <p:cNvPr id="2891" name="Google Shape;2891;p296"/>
          <p:cNvSpPr/>
          <p:nvPr/>
        </p:nvSpPr>
        <p:spPr>
          <a:xfrm>
            <a:off x="502650" y="35505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892" name="Google Shape;2892;p296"/>
          <p:cNvGrpSpPr/>
          <p:nvPr/>
        </p:nvGrpSpPr>
        <p:grpSpPr>
          <a:xfrm>
            <a:off x="740302" y="3837710"/>
            <a:ext cx="411496" cy="401914"/>
            <a:chOff x="-2697122" y="3820201"/>
            <a:chExt cx="390525" cy="385381"/>
          </a:xfrm>
        </p:grpSpPr>
        <p:sp>
          <p:nvSpPr>
            <p:cNvPr id="2893" name="Google Shape;2893;p296"/>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894" name="Google Shape;2894;p296"/>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8" name="Shape 2898"/>
        <p:cNvGrpSpPr/>
        <p:nvPr/>
      </p:nvGrpSpPr>
      <p:grpSpPr>
        <a:xfrm>
          <a:off x="0" y="0"/>
          <a:ext cx="0" cy="0"/>
          <a:chOff x="0" y="0"/>
          <a:chExt cx="0" cy="0"/>
        </a:xfrm>
      </p:grpSpPr>
      <p:sp>
        <p:nvSpPr>
          <p:cNvPr id="2899" name="Google Shape;2899;p297"/>
          <p:cNvSpPr txBox="1"/>
          <p:nvPr>
            <p:ph type="title"/>
          </p:nvPr>
        </p:nvSpPr>
        <p:spPr>
          <a:xfrm>
            <a:off x="123875"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3 - </a:t>
            </a:r>
            <a:r>
              <a:rPr lang="en" sz="1700">
                <a:solidFill>
                  <a:srgbClr val="321A7C"/>
                </a:solidFill>
              </a:rPr>
              <a:t> Recommended Prompt to Create a GET REST API </a:t>
            </a:r>
            <a:endParaRPr sz="1700">
              <a:solidFill>
                <a:srgbClr val="321A7C"/>
              </a:solidFill>
            </a:endParaRPr>
          </a:p>
          <a:p>
            <a:pPr indent="0" lvl="0" marL="0" rtl="0" algn="ctr">
              <a:lnSpc>
                <a:spcPct val="150000"/>
              </a:lnSpc>
              <a:spcBef>
                <a:spcPts val="0"/>
              </a:spcBef>
              <a:spcAft>
                <a:spcPts val="0"/>
              </a:spcAft>
              <a:buNone/>
            </a:pPr>
            <a:r>
              <a:rPr lang="en" sz="1700">
                <a:solidFill>
                  <a:srgbClr val="321A7C"/>
                </a:solidFill>
              </a:rPr>
              <a:t>with following data fields</a:t>
            </a:r>
            <a:endParaRPr sz="1800">
              <a:solidFill>
                <a:srgbClr val="321A7C"/>
              </a:solidFill>
            </a:endParaRPr>
          </a:p>
        </p:txBody>
      </p:sp>
      <p:sp>
        <p:nvSpPr>
          <p:cNvPr id="2900" name="Google Shape;2900;p297"/>
          <p:cNvSpPr txBox="1"/>
          <p:nvPr>
            <p:ph idx="4294967295" type="body"/>
          </p:nvPr>
        </p:nvSpPr>
        <p:spPr>
          <a:xfrm>
            <a:off x="268200" y="998600"/>
            <a:ext cx="8801700" cy="1449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000" u="sng">
                <a:solidFill>
                  <a:srgbClr val="0000FF"/>
                </a:solidFill>
                <a:latin typeface="Poppins"/>
                <a:ea typeface="Poppins"/>
                <a:cs typeface="Poppins"/>
                <a:sym typeface="Poppins"/>
              </a:rPr>
              <a:t>Context</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Please review source code of my existing Employee Microservice in Java using Springboot (attached source code) </a:t>
            </a:r>
            <a:r>
              <a:rPr b="1" i="1" lang="en" sz="1000" u="sng">
                <a:solidFill>
                  <a:srgbClr val="0000FF"/>
                </a:solidFill>
                <a:latin typeface="Poppins"/>
                <a:ea typeface="Poppins"/>
                <a:cs typeface="Poppins"/>
                <a:sym typeface="Poppins"/>
              </a:rPr>
              <a:t>Current Task</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Using the dependencies and specifications in the existing source code, Create a GET REST API on the path “/api/employees”, which will fetch all the available employees data from the database with the following data fields: 1. </a:t>
            </a:r>
            <a:r>
              <a:rPr lang="en" sz="1000">
                <a:solidFill>
                  <a:srgbClr val="0F0F0F"/>
                </a:solidFill>
                <a:latin typeface="Poppins Medium"/>
                <a:ea typeface="Poppins Medium"/>
                <a:cs typeface="Poppins Medium"/>
                <a:sym typeface="Poppins Medium"/>
              </a:rPr>
              <a:t>ID, 2. Name, 3. Date Of Joining, 4. Status, 5. Department, 6. Salary [If doesn’t exist, don’t send this value in the response], 7. ManagerID [If doesn’t exist, don’t send this value in the response]. </a:t>
            </a:r>
            <a:r>
              <a:rPr i="1" lang="en" sz="1000" u="sng">
                <a:solidFill>
                  <a:srgbClr val="0F0F0F"/>
                </a:solidFill>
                <a:latin typeface="Poppins Medium"/>
                <a:ea typeface="Poppins Medium"/>
                <a:cs typeface="Poppins Medium"/>
                <a:sym typeface="Poppins Medium"/>
              </a:rPr>
              <a:t>Send all the employee data in a list and if no employee exists, then send an empty list. Use camel Case for naming the JSON Response data fields.</a:t>
            </a:r>
            <a:endParaRPr b="1" sz="1000">
              <a:solidFill>
                <a:srgbClr val="0F0F0F"/>
              </a:solidFill>
              <a:latin typeface="Poppins"/>
              <a:ea typeface="Poppins"/>
              <a:cs typeface="Poppins"/>
              <a:sym typeface="Poppins"/>
            </a:endParaRPr>
          </a:p>
          <a:p>
            <a:pPr indent="0" lvl="0" marL="0" rtl="0" algn="l">
              <a:lnSpc>
                <a:spcPct val="150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
        <p:nvSpPr>
          <p:cNvPr id="2901" name="Google Shape;2901;p297"/>
          <p:cNvSpPr txBox="1"/>
          <p:nvPr/>
        </p:nvSpPr>
        <p:spPr>
          <a:xfrm>
            <a:off x="1269875" y="3748500"/>
            <a:ext cx="78351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Prompt Engineering Skills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Instead of writing full context in plain text, you can also send (attach) the relevant source code.  </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For new project or when source code is not present or cannot be sent due to privacy or legal reasons then provide the full context in plain text.</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For accurate results it’s best to provide only the relevant section of the source code. </a:t>
            </a:r>
            <a:endParaRPr>
              <a:solidFill>
                <a:srgbClr val="0000FF"/>
              </a:solidFill>
              <a:latin typeface="Poppins Medium"/>
              <a:ea typeface="Poppins Medium"/>
              <a:cs typeface="Poppins Medium"/>
              <a:sym typeface="Poppins Medium"/>
            </a:endParaRPr>
          </a:p>
        </p:txBody>
      </p:sp>
      <p:sp>
        <p:nvSpPr>
          <p:cNvPr id="2902" name="Google Shape;2902;p297"/>
          <p:cNvSpPr/>
          <p:nvPr/>
        </p:nvSpPr>
        <p:spPr>
          <a:xfrm>
            <a:off x="383075" y="3494198"/>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903" name="Google Shape;2903;p297"/>
          <p:cNvGrpSpPr/>
          <p:nvPr/>
        </p:nvGrpSpPr>
        <p:grpSpPr>
          <a:xfrm>
            <a:off x="620727" y="3781335"/>
            <a:ext cx="411496" cy="401914"/>
            <a:chOff x="-2697122" y="3820201"/>
            <a:chExt cx="390525" cy="385381"/>
          </a:xfrm>
        </p:grpSpPr>
        <p:sp>
          <p:nvSpPr>
            <p:cNvPr id="2904" name="Google Shape;2904;p297"/>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905" name="Google Shape;2905;p297"/>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9" name="Shape 2909"/>
        <p:cNvGrpSpPr/>
        <p:nvPr/>
      </p:nvGrpSpPr>
      <p:grpSpPr>
        <a:xfrm>
          <a:off x="0" y="0"/>
          <a:ext cx="0" cy="0"/>
          <a:chOff x="0" y="0"/>
          <a:chExt cx="0" cy="0"/>
        </a:xfrm>
      </p:grpSpPr>
      <p:sp>
        <p:nvSpPr>
          <p:cNvPr id="2910" name="Google Shape;2910;p298"/>
          <p:cNvSpPr txBox="1"/>
          <p:nvPr>
            <p:ph type="title"/>
          </p:nvPr>
        </p:nvSpPr>
        <p:spPr>
          <a:xfrm>
            <a:off x="233725" y="423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4 - Create a GET REST API to fetch a single employee details by {id}</a:t>
            </a:r>
            <a:endParaRPr sz="1800">
              <a:solidFill>
                <a:srgbClr val="321A7C"/>
              </a:solidFill>
            </a:endParaRPr>
          </a:p>
          <a:p>
            <a:pPr indent="0" lvl="0" marL="0" rtl="0" algn="ctr">
              <a:lnSpc>
                <a:spcPct val="150000"/>
              </a:lnSpc>
              <a:spcBef>
                <a:spcPts val="0"/>
              </a:spcBef>
              <a:spcAft>
                <a:spcPts val="0"/>
              </a:spcAft>
              <a:buNone/>
            </a:pPr>
            <a:r>
              <a:rPr lang="en" sz="1800">
                <a:solidFill>
                  <a:srgbClr val="321A7C"/>
                </a:solidFill>
              </a:rPr>
              <a:t>with AI using the below data fields</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2911" name="Google Shape;2911;p298"/>
          <p:cNvSpPr txBox="1"/>
          <p:nvPr>
            <p:ph idx="4294967295" type="body"/>
          </p:nvPr>
        </p:nvSpPr>
        <p:spPr>
          <a:xfrm>
            <a:off x="325700" y="914675"/>
            <a:ext cx="8779500" cy="19056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ID</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Name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Date Of Joining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Status</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Department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Salary [If doesn’t exist, don’t send this value in the response]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ManagerID [If doesn’t exist, don’t send this value in the response]</a:t>
            </a:r>
            <a:endParaRPr>
              <a:latin typeface="Poppins Medium"/>
              <a:ea typeface="Poppins Medium"/>
              <a:cs typeface="Poppins Medium"/>
              <a:sym typeface="Poppins Medium"/>
            </a:endParaRPr>
          </a:p>
        </p:txBody>
      </p:sp>
      <p:sp>
        <p:nvSpPr>
          <p:cNvPr id="2912" name="Google Shape;2912;p298"/>
          <p:cNvSpPr txBox="1"/>
          <p:nvPr/>
        </p:nvSpPr>
        <p:spPr>
          <a:xfrm>
            <a:off x="1389450" y="3399088"/>
            <a:ext cx="7754700" cy="117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Regularly commit your code, especially before allowing AI to write your code, so if that, if the AI make a mistake, you can always go back to the previous committed code and start again. (Super Important)</a:t>
            </a:r>
            <a:endParaRPr>
              <a:solidFill>
                <a:srgbClr val="0000FF"/>
              </a:solidFill>
              <a:latin typeface="Poppins Medium"/>
              <a:ea typeface="Poppins Medium"/>
              <a:cs typeface="Poppins Medium"/>
              <a:sym typeface="Poppins Medium"/>
            </a:endParaRPr>
          </a:p>
        </p:txBody>
      </p:sp>
      <p:sp>
        <p:nvSpPr>
          <p:cNvPr id="2913" name="Google Shape;2913;p298"/>
          <p:cNvSpPr/>
          <p:nvPr/>
        </p:nvSpPr>
        <p:spPr>
          <a:xfrm>
            <a:off x="502650" y="35505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914" name="Google Shape;2914;p298"/>
          <p:cNvGrpSpPr/>
          <p:nvPr/>
        </p:nvGrpSpPr>
        <p:grpSpPr>
          <a:xfrm>
            <a:off x="740302" y="3837710"/>
            <a:ext cx="411496" cy="401914"/>
            <a:chOff x="-2697122" y="3820201"/>
            <a:chExt cx="390525" cy="385381"/>
          </a:xfrm>
        </p:grpSpPr>
        <p:sp>
          <p:nvSpPr>
            <p:cNvPr id="2915" name="Google Shape;2915;p298"/>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916" name="Google Shape;2916;p298"/>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0" name="Shape 2920"/>
        <p:cNvGrpSpPr/>
        <p:nvPr/>
      </p:nvGrpSpPr>
      <p:grpSpPr>
        <a:xfrm>
          <a:off x="0" y="0"/>
          <a:ext cx="0" cy="0"/>
          <a:chOff x="0" y="0"/>
          <a:chExt cx="0" cy="0"/>
        </a:xfrm>
      </p:grpSpPr>
      <p:sp>
        <p:nvSpPr>
          <p:cNvPr id="2921" name="Google Shape;2921;p299"/>
          <p:cNvSpPr txBox="1"/>
          <p:nvPr>
            <p:ph type="title"/>
          </p:nvPr>
        </p:nvSpPr>
        <p:spPr>
          <a:xfrm>
            <a:off x="123875"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4 - </a:t>
            </a:r>
            <a:r>
              <a:rPr lang="en" sz="1700">
                <a:solidFill>
                  <a:srgbClr val="321A7C"/>
                </a:solidFill>
              </a:rPr>
              <a:t> Recommended Prompt to Create a GET REST API by {id}</a:t>
            </a:r>
            <a:endParaRPr sz="1700">
              <a:solidFill>
                <a:srgbClr val="321A7C"/>
              </a:solidFill>
            </a:endParaRPr>
          </a:p>
          <a:p>
            <a:pPr indent="0" lvl="0" marL="0" rtl="0" algn="ctr">
              <a:lnSpc>
                <a:spcPct val="150000"/>
              </a:lnSpc>
              <a:spcBef>
                <a:spcPts val="0"/>
              </a:spcBef>
              <a:spcAft>
                <a:spcPts val="0"/>
              </a:spcAft>
              <a:buNone/>
            </a:pPr>
            <a:r>
              <a:rPr lang="en" sz="1700">
                <a:solidFill>
                  <a:srgbClr val="321A7C"/>
                </a:solidFill>
              </a:rPr>
              <a:t>with following data fields</a:t>
            </a:r>
            <a:endParaRPr sz="1800">
              <a:solidFill>
                <a:srgbClr val="321A7C"/>
              </a:solidFill>
            </a:endParaRPr>
          </a:p>
        </p:txBody>
      </p:sp>
      <p:sp>
        <p:nvSpPr>
          <p:cNvPr id="2922" name="Google Shape;2922;p299"/>
          <p:cNvSpPr txBox="1"/>
          <p:nvPr>
            <p:ph idx="4294967295" type="body"/>
          </p:nvPr>
        </p:nvSpPr>
        <p:spPr>
          <a:xfrm>
            <a:off x="268200" y="998600"/>
            <a:ext cx="8801700" cy="1449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u="sng">
                <a:solidFill>
                  <a:srgbClr val="0000FF"/>
                </a:solidFill>
                <a:latin typeface="Poppins"/>
                <a:ea typeface="Poppins"/>
                <a:cs typeface="Poppins"/>
                <a:sym typeface="Poppins"/>
              </a:rPr>
              <a:t>Context</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Please review source code of my existing Employee Microservice in Java using Springboot (attached source code) </a:t>
            </a:r>
            <a:r>
              <a:rPr b="1" i="1" lang="en" u="sng">
                <a:solidFill>
                  <a:srgbClr val="0000FF"/>
                </a:solidFill>
                <a:latin typeface="Poppins"/>
                <a:ea typeface="Poppins"/>
                <a:cs typeface="Poppins"/>
                <a:sym typeface="Poppins"/>
              </a:rPr>
              <a:t>Current Task</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Using the dependencies and specifications in the existing source code, Create a GET REST API on the path “/api/employees/{id}”, which will fetch a single employee data from the database for the provided {id} in the request. In the response, return following data fields: 1. </a:t>
            </a:r>
            <a:r>
              <a:rPr lang="en">
                <a:solidFill>
                  <a:srgbClr val="0F0F0F"/>
                </a:solidFill>
                <a:latin typeface="Poppins Medium"/>
                <a:ea typeface="Poppins Medium"/>
                <a:cs typeface="Poppins Medium"/>
                <a:sym typeface="Poppins Medium"/>
              </a:rPr>
              <a:t>ID, 2. Name, 3. Date Of Joining, 4. Status, 5. Department, 6. Salary [If doesn’t exist, don’t send this value in the response], 7. ManagerID [If doesn’t exist, don’t send this value in the response]. </a:t>
            </a:r>
            <a:r>
              <a:rPr i="1" lang="en" u="sng">
                <a:solidFill>
                  <a:srgbClr val="0F0F0F"/>
                </a:solidFill>
                <a:latin typeface="Poppins Medium"/>
                <a:ea typeface="Poppins Medium"/>
                <a:cs typeface="Poppins Medium"/>
                <a:sym typeface="Poppins Medium"/>
              </a:rPr>
              <a:t>If the employee data doesn’t exist, then return 404 Not Found Error. Use camel Case for naming the JSON Response data fields.</a:t>
            </a:r>
            <a:endParaRPr b="1">
              <a:solidFill>
                <a:srgbClr val="0F0F0F"/>
              </a:solidFill>
              <a:latin typeface="Poppins"/>
              <a:ea typeface="Poppins"/>
              <a:cs typeface="Poppins"/>
              <a:sym typeface="Poppins"/>
            </a:endParaRPr>
          </a:p>
          <a:p>
            <a:pPr indent="0" lvl="0" marL="0" rtl="0" algn="l">
              <a:lnSpc>
                <a:spcPct val="150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
        <p:nvSpPr>
          <p:cNvPr id="2923" name="Google Shape;2923;p299"/>
          <p:cNvSpPr txBox="1"/>
          <p:nvPr/>
        </p:nvSpPr>
        <p:spPr>
          <a:xfrm>
            <a:off x="1269875" y="3540175"/>
            <a:ext cx="78351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Prompt Engineering Skills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When possibility of confusion, like with two similar GET APIs (get all employees &amp; get employee by id), then add clarity by providing specific details like “path:/api/employees/{id}” to AI</a:t>
            </a:r>
            <a:endParaRPr>
              <a:solidFill>
                <a:srgbClr val="0000FF"/>
              </a:solidFill>
              <a:latin typeface="Poppins Medium"/>
              <a:ea typeface="Poppins Medium"/>
              <a:cs typeface="Poppins Medium"/>
              <a:sym typeface="Poppins Medium"/>
            </a:endParaRPr>
          </a:p>
        </p:txBody>
      </p:sp>
      <p:sp>
        <p:nvSpPr>
          <p:cNvPr id="2924" name="Google Shape;2924;p299"/>
          <p:cNvSpPr/>
          <p:nvPr/>
        </p:nvSpPr>
        <p:spPr>
          <a:xfrm>
            <a:off x="383075" y="3494198"/>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925" name="Google Shape;2925;p299"/>
          <p:cNvGrpSpPr/>
          <p:nvPr/>
        </p:nvGrpSpPr>
        <p:grpSpPr>
          <a:xfrm>
            <a:off x="620727" y="3781335"/>
            <a:ext cx="411496" cy="401914"/>
            <a:chOff x="-2697122" y="3820201"/>
            <a:chExt cx="390525" cy="385381"/>
          </a:xfrm>
        </p:grpSpPr>
        <p:sp>
          <p:nvSpPr>
            <p:cNvPr id="2926" name="Google Shape;2926;p299"/>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927" name="Google Shape;2927;p299"/>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1" name="Shape 2931"/>
        <p:cNvGrpSpPr/>
        <p:nvPr/>
      </p:nvGrpSpPr>
      <p:grpSpPr>
        <a:xfrm>
          <a:off x="0" y="0"/>
          <a:ext cx="0" cy="0"/>
          <a:chOff x="0" y="0"/>
          <a:chExt cx="0" cy="0"/>
        </a:xfrm>
      </p:grpSpPr>
      <p:sp>
        <p:nvSpPr>
          <p:cNvPr id="2932" name="Google Shape;2932;p300"/>
          <p:cNvSpPr txBox="1"/>
          <p:nvPr>
            <p:ph type="title"/>
          </p:nvPr>
        </p:nvSpPr>
        <p:spPr>
          <a:xfrm>
            <a:off x="504000" y="92625"/>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5 - Develop a PATCH REST API to edit any of the below data fields of the employee object</a:t>
            </a:r>
            <a:endParaRPr sz="1800">
              <a:solidFill>
                <a:srgbClr val="321A7C"/>
              </a:solidFill>
            </a:endParaRPr>
          </a:p>
        </p:txBody>
      </p:sp>
      <p:sp>
        <p:nvSpPr>
          <p:cNvPr id="2933" name="Google Shape;2933;p300"/>
          <p:cNvSpPr txBox="1"/>
          <p:nvPr>
            <p:ph idx="4294967295" type="body"/>
          </p:nvPr>
        </p:nvSpPr>
        <p:spPr>
          <a:xfrm>
            <a:off x="426450" y="1049250"/>
            <a:ext cx="7027800" cy="22845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Name [Optional]</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Date Of Joining [Optional]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Status [Optional]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Department [Optional]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Salary [Optional]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ManagerID [Optional]</a:t>
            </a:r>
            <a:endParaRPr>
              <a:solidFill>
                <a:srgbClr val="0F0F0F"/>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rPr b="1" lang="en">
                <a:solidFill>
                  <a:srgbClr val="0F0F0F"/>
                </a:solidFill>
                <a:latin typeface="Poppins"/>
                <a:ea typeface="Poppins"/>
                <a:cs typeface="Poppins"/>
                <a:sym typeface="Poppins"/>
              </a:rPr>
              <a:t>Note</a:t>
            </a:r>
            <a:r>
              <a:rPr lang="en">
                <a:solidFill>
                  <a:srgbClr val="0F0F0F"/>
                </a:solidFill>
                <a:latin typeface="Poppins Medium"/>
                <a:ea typeface="Poppins Medium"/>
                <a:cs typeface="Poppins Medium"/>
                <a:sym typeface="Poppins Medium"/>
              </a:rPr>
              <a:t>: Also add data validation for each data fields as necessary </a:t>
            </a:r>
            <a:endParaRPr>
              <a:solidFill>
                <a:srgbClr val="0F0F0F"/>
              </a:solidFill>
              <a:latin typeface="Poppins Medium"/>
              <a:ea typeface="Poppins Medium"/>
              <a:cs typeface="Poppins Medium"/>
              <a:sym typeface="Poppins Medium"/>
            </a:endParaRPr>
          </a:p>
        </p:txBody>
      </p:sp>
      <p:sp>
        <p:nvSpPr>
          <p:cNvPr id="2934" name="Google Shape;2934;p300"/>
          <p:cNvSpPr txBox="1"/>
          <p:nvPr/>
        </p:nvSpPr>
        <p:spPr>
          <a:xfrm>
            <a:off x="1313250" y="4181638"/>
            <a:ext cx="7556700" cy="4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b="1">
              <a:solidFill>
                <a:srgbClr val="0000FF"/>
              </a:solidFill>
              <a:latin typeface="Poppins"/>
              <a:ea typeface="Poppins"/>
              <a:cs typeface="Poppins"/>
              <a:sym typeface="Poppins"/>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Ask AI explicitly to use Patch API instead of using PUT API, as Patch would only update one or more data fields as per the need, while PUT would override the entire employee object in the database.</a:t>
            </a:r>
            <a:endParaRPr>
              <a:solidFill>
                <a:srgbClr val="0000FF"/>
              </a:solidFill>
              <a:latin typeface="Poppins Medium"/>
              <a:ea typeface="Poppins Medium"/>
              <a:cs typeface="Poppins Medium"/>
              <a:sym typeface="Poppins Medium"/>
            </a:endParaRPr>
          </a:p>
        </p:txBody>
      </p:sp>
      <p:sp>
        <p:nvSpPr>
          <p:cNvPr id="2935" name="Google Shape;2935;p300"/>
          <p:cNvSpPr/>
          <p:nvPr/>
        </p:nvSpPr>
        <p:spPr>
          <a:xfrm>
            <a:off x="426450" y="37029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936" name="Google Shape;2936;p300"/>
          <p:cNvGrpSpPr/>
          <p:nvPr/>
        </p:nvGrpSpPr>
        <p:grpSpPr>
          <a:xfrm>
            <a:off x="664102" y="3990110"/>
            <a:ext cx="411496" cy="401914"/>
            <a:chOff x="-2697122" y="3820201"/>
            <a:chExt cx="390525" cy="385381"/>
          </a:xfrm>
        </p:grpSpPr>
        <p:sp>
          <p:nvSpPr>
            <p:cNvPr id="2937" name="Google Shape;2937;p300"/>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938" name="Google Shape;2938;p300"/>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2" name="Shape 2942"/>
        <p:cNvGrpSpPr/>
        <p:nvPr/>
      </p:nvGrpSpPr>
      <p:grpSpPr>
        <a:xfrm>
          <a:off x="0" y="0"/>
          <a:ext cx="0" cy="0"/>
          <a:chOff x="0" y="0"/>
          <a:chExt cx="0" cy="0"/>
        </a:xfrm>
      </p:grpSpPr>
      <p:sp>
        <p:nvSpPr>
          <p:cNvPr id="2943" name="Google Shape;2943;p301"/>
          <p:cNvSpPr txBox="1"/>
          <p:nvPr>
            <p:ph type="title"/>
          </p:nvPr>
        </p:nvSpPr>
        <p:spPr>
          <a:xfrm>
            <a:off x="123875"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5 - </a:t>
            </a:r>
            <a:r>
              <a:rPr lang="en" sz="1700">
                <a:solidFill>
                  <a:srgbClr val="321A7C"/>
                </a:solidFill>
              </a:rPr>
              <a:t> Recommended Prompt to edit any data field of the employee object via PATCH REST API</a:t>
            </a:r>
            <a:endParaRPr sz="1800">
              <a:solidFill>
                <a:srgbClr val="321A7C"/>
              </a:solidFill>
            </a:endParaRPr>
          </a:p>
        </p:txBody>
      </p:sp>
      <p:sp>
        <p:nvSpPr>
          <p:cNvPr id="2944" name="Google Shape;2944;p301"/>
          <p:cNvSpPr txBox="1"/>
          <p:nvPr>
            <p:ph idx="4294967295" type="body"/>
          </p:nvPr>
        </p:nvSpPr>
        <p:spPr>
          <a:xfrm>
            <a:off x="268200" y="998600"/>
            <a:ext cx="8801700" cy="1449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u="sng">
                <a:solidFill>
                  <a:srgbClr val="0000FF"/>
                </a:solidFill>
                <a:latin typeface="Poppins"/>
                <a:ea typeface="Poppins"/>
                <a:cs typeface="Poppins"/>
                <a:sym typeface="Poppins"/>
              </a:rPr>
              <a:t>Context</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Please review source code of my existing Employee Microservice in Java using Springboot (attached source code) </a:t>
            </a:r>
            <a:r>
              <a:rPr b="1" i="1" lang="en" u="sng">
                <a:solidFill>
                  <a:srgbClr val="0000FF"/>
                </a:solidFill>
                <a:latin typeface="Poppins"/>
                <a:ea typeface="Poppins"/>
                <a:cs typeface="Poppins"/>
                <a:sym typeface="Poppins"/>
              </a:rPr>
              <a:t>Current Task</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Using the dependencies and specifications in the existing source code, Create a PATCH REST API on the path “/api/employees/{id}”, which will update any of the provided data fields in the json request for existing employee object in the database. </a:t>
            </a:r>
            <a:r>
              <a:rPr i="1" lang="en" u="sng">
                <a:solidFill>
                  <a:srgbClr val="000000"/>
                </a:solidFill>
                <a:latin typeface="Poppins Medium"/>
                <a:ea typeface="Poppins Medium"/>
                <a:cs typeface="Poppins Medium"/>
                <a:sym typeface="Poppins Medium"/>
              </a:rPr>
              <a:t>Except the “id”, all the other existing employee data fields can be modified by the PATCH API. Do a proper data validations and error handling, like accept only allowed enum values. Throw error when employee doesn’t exist, etc. </a:t>
            </a:r>
            <a:endParaRPr b="1" i="1" u="sng">
              <a:solidFill>
                <a:srgbClr val="0F0F0F"/>
              </a:solidFill>
              <a:latin typeface="Poppins"/>
              <a:ea typeface="Poppins"/>
              <a:cs typeface="Poppins"/>
              <a:sym typeface="Poppins"/>
            </a:endParaRPr>
          </a:p>
          <a:p>
            <a:pPr indent="0" lvl="0" marL="0" rtl="0" algn="l">
              <a:lnSpc>
                <a:spcPct val="150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
        <p:nvSpPr>
          <p:cNvPr id="2945" name="Google Shape;2945;p301"/>
          <p:cNvSpPr txBox="1"/>
          <p:nvPr/>
        </p:nvSpPr>
        <p:spPr>
          <a:xfrm>
            <a:off x="1269875" y="3540175"/>
            <a:ext cx="78351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Prompt Engineering Skills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For the existing project, when data fields already exist, we don’t need to provide the all the data fields in the prompt, let AI read it from existing code.</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It is a good practice to explicitly mention all the important data validations and error handling in the prompt to the AI.</a:t>
            </a:r>
            <a:endParaRPr>
              <a:solidFill>
                <a:srgbClr val="0000FF"/>
              </a:solidFill>
              <a:latin typeface="Poppins Medium"/>
              <a:ea typeface="Poppins Medium"/>
              <a:cs typeface="Poppins Medium"/>
              <a:sym typeface="Poppins Medium"/>
            </a:endParaRPr>
          </a:p>
        </p:txBody>
      </p:sp>
      <p:sp>
        <p:nvSpPr>
          <p:cNvPr id="2946" name="Google Shape;2946;p301"/>
          <p:cNvSpPr/>
          <p:nvPr/>
        </p:nvSpPr>
        <p:spPr>
          <a:xfrm>
            <a:off x="383075" y="3494198"/>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947" name="Google Shape;2947;p301"/>
          <p:cNvGrpSpPr/>
          <p:nvPr/>
        </p:nvGrpSpPr>
        <p:grpSpPr>
          <a:xfrm>
            <a:off x="620727" y="3781335"/>
            <a:ext cx="411496" cy="401914"/>
            <a:chOff x="-2697122" y="3820201"/>
            <a:chExt cx="390525" cy="385381"/>
          </a:xfrm>
        </p:grpSpPr>
        <p:sp>
          <p:nvSpPr>
            <p:cNvPr id="2948" name="Google Shape;2948;p301"/>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949" name="Google Shape;2949;p301"/>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6" name="Shape 2156"/>
        <p:cNvGrpSpPr/>
        <p:nvPr/>
      </p:nvGrpSpPr>
      <p:grpSpPr>
        <a:xfrm>
          <a:off x="0" y="0"/>
          <a:ext cx="0" cy="0"/>
          <a:chOff x="0" y="0"/>
          <a:chExt cx="0" cy="0"/>
        </a:xfrm>
      </p:grpSpPr>
      <p:sp>
        <p:nvSpPr>
          <p:cNvPr id="2157" name="Google Shape;2157;p248"/>
          <p:cNvSpPr txBox="1"/>
          <p:nvPr>
            <p:ph type="title"/>
          </p:nvPr>
        </p:nvSpPr>
        <p:spPr>
          <a:xfrm>
            <a:off x="1077050" y="92300"/>
            <a:ext cx="70950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321A7C"/>
                </a:solidFill>
              </a:rPr>
              <a:t>How AI will transform the Software Engineering Landscape?</a:t>
            </a:r>
            <a:endParaRPr sz="1600">
              <a:solidFill>
                <a:srgbClr val="321A7C"/>
              </a:solidFill>
            </a:endParaRPr>
          </a:p>
          <a:p>
            <a:pPr indent="0" lvl="0" marL="0" rtl="0" algn="ctr">
              <a:lnSpc>
                <a:spcPct val="150000"/>
              </a:lnSpc>
              <a:spcBef>
                <a:spcPts val="0"/>
              </a:spcBef>
              <a:spcAft>
                <a:spcPts val="0"/>
              </a:spcAft>
              <a:buNone/>
            </a:pPr>
            <a:r>
              <a:rPr lang="en" sz="1900">
                <a:solidFill>
                  <a:srgbClr val="321A7C"/>
                </a:solidFill>
              </a:rPr>
              <a:t>4 Pillars of Transformation</a:t>
            </a:r>
            <a:endParaRPr sz="2200">
              <a:solidFill>
                <a:srgbClr val="321A7C"/>
              </a:solidFill>
            </a:endParaRPr>
          </a:p>
        </p:txBody>
      </p:sp>
      <p:sp>
        <p:nvSpPr>
          <p:cNvPr id="2158" name="Google Shape;2158;p248"/>
          <p:cNvSpPr/>
          <p:nvPr/>
        </p:nvSpPr>
        <p:spPr>
          <a:xfrm>
            <a:off x="7261013" y="2982775"/>
            <a:ext cx="1613400" cy="643800"/>
          </a:xfrm>
          <a:prstGeom prst="flowChartAlternateProcess">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a:p>
            <a:pPr indent="0" lvl="0" marL="0" rtl="0" algn="l">
              <a:spcBef>
                <a:spcPts val="0"/>
              </a:spcBef>
              <a:spcAft>
                <a:spcPts val="0"/>
              </a:spcAft>
              <a:buNone/>
            </a:pPr>
            <a:r>
              <a:rPr lang="en" sz="700"/>
              <a:t>1. Better AI based End to End Testing (Including UI Quality, Security, Functional, etc.)</a:t>
            </a:r>
            <a:endParaRPr/>
          </a:p>
        </p:txBody>
      </p:sp>
      <p:sp>
        <p:nvSpPr>
          <p:cNvPr id="2159" name="Google Shape;2159;p248"/>
          <p:cNvSpPr/>
          <p:nvPr/>
        </p:nvSpPr>
        <p:spPr>
          <a:xfrm>
            <a:off x="5237663" y="2982775"/>
            <a:ext cx="1613400" cy="643800"/>
          </a:xfrm>
          <a:prstGeom prst="flowChartAlternateProcess">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1. </a:t>
            </a:r>
            <a:r>
              <a:rPr lang="en" sz="700"/>
              <a:t>Write minimum prompt (Audio, Screenshare)</a:t>
            </a:r>
            <a:endParaRPr sz="700"/>
          </a:p>
          <a:p>
            <a:pPr indent="0" lvl="0" marL="0" rtl="0" algn="l">
              <a:spcBef>
                <a:spcPts val="0"/>
              </a:spcBef>
              <a:spcAft>
                <a:spcPts val="0"/>
              </a:spcAft>
              <a:buNone/>
            </a:pPr>
            <a:r>
              <a:rPr lang="en" sz="700"/>
              <a:t>2. Minimum iterations with AI to produce right code </a:t>
            </a:r>
            <a:endParaRPr/>
          </a:p>
        </p:txBody>
      </p:sp>
      <p:sp>
        <p:nvSpPr>
          <p:cNvPr id="2160" name="Google Shape;2160;p248"/>
          <p:cNvSpPr/>
          <p:nvPr/>
        </p:nvSpPr>
        <p:spPr>
          <a:xfrm>
            <a:off x="3214325" y="2982775"/>
            <a:ext cx="1613400" cy="643800"/>
          </a:xfrm>
          <a:prstGeom prst="flowChartAlternateProcess">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1. Better Integration with LLMs</a:t>
            </a:r>
            <a:endParaRPr sz="700"/>
          </a:p>
          <a:p>
            <a:pPr indent="0" lvl="0" marL="0" rtl="0" algn="l">
              <a:spcBef>
                <a:spcPts val="0"/>
              </a:spcBef>
              <a:spcAft>
                <a:spcPts val="0"/>
              </a:spcAft>
              <a:buNone/>
            </a:pPr>
            <a:r>
              <a:rPr lang="en" sz="700"/>
              <a:t>2. Agents, MCP, Search Web, etc.</a:t>
            </a:r>
            <a:endParaRPr/>
          </a:p>
        </p:txBody>
      </p:sp>
      <p:sp>
        <p:nvSpPr>
          <p:cNvPr id="2161" name="Google Shape;2161;p248"/>
          <p:cNvSpPr/>
          <p:nvPr/>
        </p:nvSpPr>
        <p:spPr>
          <a:xfrm>
            <a:off x="1182275" y="2991650"/>
            <a:ext cx="1613400" cy="643800"/>
          </a:xfrm>
          <a:prstGeom prst="flowChartAlternate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a:p>
            <a:pPr indent="0" lvl="0" marL="0" rtl="0" algn="l">
              <a:spcBef>
                <a:spcPts val="0"/>
              </a:spcBef>
              <a:spcAft>
                <a:spcPts val="0"/>
              </a:spcAft>
              <a:buNone/>
            </a:pPr>
            <a:r>
              <a:rPr lang="en" sz="700"/>
              <a:t>1. Better Bigger LLMs</a:t>
            </a:r>
            <a:endParaRPr sz="700"/>
          </a:p>
          <a:p>
            <a:pPr indent="0" lvl="0" marL="0" rtl="0" algn="l">
              <a:spcBef>
                <a:spcPts val="0"/>
              </a:spcBef>
              <a:spcAft>
                <a:spcPts val="0"/>
              </a:spcAft>
              <a:buNone/>
            </a:pPr>
            <a:r>
              <a:rPr lang="en" sz="700"/>
              <a:t>2. Fine Tuned Models for Coding</a:t>
            </a:r>
            <a:endParaRPr/>
          </a:p>
        </p:txBody>
      </p:sp>
      <p:sp>
        <p:nvSpPr>
          <p:cNvPr id="2162" name="Google Shape;2162;p248"/>
          <p:cNvSpPr/>
          <p:nvPr/>
        </p:nvSpPr>
        <p:spPr>
          <a:xfrm>
            <a:off x="3324150" y="2562800"/>
            <a:ext cx="1378500" cy="643800"/>
          </a:xfrm>
          <a:prstGeom prst="flowChartAlternateProcess">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en" sz="700"/>
              <a:t>Copilot, Cursor, Aider, Cline, Agent, MCP</a:t>
            </a:r>
            <a:r>
              <a:rPr lang="en" sz="700">
                <a:solidFill>
                  <a:srgbClr val="000000"/>
                </a:solidFill>
              </a:rPr>
              <a:t>, </a:t>
            </a:r>
            <a:r>
              <a:rPr lang="en" sz="700"/>
              <a:t>etc.</a:t>
            </a:r>
            <a:endParaRPr sz="700"/>
          </a:p>
        </p:txBody>
      </p:sp>
      <p:sp>
        <p:nvSpPr>
          <p:cNvPr id="2163" name="Google Shape;2163;p248"/>
          <p:cNvSpPr/>
          <p:nvPr/>
        </p:nvSpPr>
        <p:spPr>
          <a:xfrm>
            <a:off x="1344725" y="2562800"/>
            <a:ext cx="1305900" cy="643800"/>
          </a:xfrm>
          <a:prstGeom prst="flowChartAlternate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en" sz="700"/>
              <a:t>Gemini, ChatGPT, Claude, Llama, etc.</a:t>
            </a:r>
            <a:endParaRPr/>
          </a:p>
        </p:txBody>
      </p:sp>
      <p:sp>
        <p:nvSpPr>
          <p:cNvPr id="2164" name="Google Shape;2164;p248"/>
          <p:cNvSpPr/>
          <p:nvPr/>
        </p:nvSpPr>
        <p:spPr>
          <a:xfrm>
            <a:off x="1451375" y="1916500"/>
            <a:ext cx="1092300" cy="946200"/>
          </a:xfrm>
          <a:prstGeom prst="flowChartAlternate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LLM</a:t>
            </a:r>
            <a:endParaRPr/>
          </a:p>
        </p:txBody>
      </p:sp>
      <p:sp>
        <p:nvSpPr>
          <p:cNvPr id="2165" name="Google Shape;2165;p248"/>
          <p:cNvSpPr/>
          <p:nvPr/>
        </p:nvSpPr>
        <p:spPr>
          <a:xfrm>
            <a:off x="3474800" y="1916500"/>
            <a:ext cx="1092300" cy="946200"/>
          </a:xfrm>
          <a:prstGeom prst="flowChartAlternateProcess">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AI </a:t>
            </a:r>
            <a:r>
              <a:rPr lang="en" sz="1600"/>
              <a:t>Code Interface</a:t>
            </a:r>
            <a:endParaRPr sz="800"/>
          </a:p>
        </p:txBody>
      </p:sp>
      <p:cxnSp>
        <p:nvCxnSpPr>
          <p:cNvPr id="2166" name="Google Shape;2166;p248"/>
          <p:cNvCxnSpPr/>
          <p:nvPr/>
        </p:nvCxnSpPr>
        <p:spPr>
          <a:xfrm>
            <a:off x="2566288" y="2267225"/>
            <a:ext cx="885900" cy="3000"/>
          </a:xfrm>
          <a:prstGeom prst="straightConnector1">
            <a:avLst/>
          </a:prstGeom>
          <a:noFill/>
          <a:ln cap="flat" cmpd="sng" w="9525">
            <a:solidFill>
              <a:srgbClr val="595959"/>
            </a:solidFill>
            <a:prstDash val="solid"/>
            <a:round/>
            <a:headEnd len="med" w="med" type="none"/>
            <a:tailEnd len="med" w="med" type="triangle"/>
          </a:ln>
        </p:spPr>
      </p:cxnSp>
      <p:cxnSp>
        <p:nvCxnSpPr>
          <p:cNvPr id="2167" name="Google Shape;2167;p248"/>
          <p:cNvCxnSpPr/>
          <p:nvPr/>
        </p:nvCxnSpPr>
        <p:spPr>
          <a:xfrm>
            <a:off x="4589700" y="2264525"/>
            <a:ext cx="885900" cy="3000"/>
          </a:xfrm>
          <a:prstGeom prst="straightConnector1">
            <a:avLst/>
          </a:prstGeom>
          <a:noFill/>
          <a:ln cap="flat" cmpd="sng" w="9525">
            <a:solidFill>
              <a:srgbClr val="595959"/>
            </a:solidFill>
            <a:prstDash val="solid"/>
            <a:round/>
            <a:headEnd len="med" w="med" type="none"/>
            <a:tailEnd len="med" w="med" type="triangle"/>
          </a:ln>
        </p:spPr>
      </p:cxnSp>
      <p:cxnSp>
        <p:nvCxnSpPr>
          <p:cNvPr id="2168" name="Google Shape;2168;p248"/>
          <p:cNvCxnSpPr/>
          <p:nvPr/>
        </p:nvCxnSpPr>
        <p:spPr>
          <a:xfrm>
            <a:off x="6613138" y="2264525"/>
            <a:ext cx="885900" cy="3000"/>
          </a:xfrm>
          <a:prstGeom prst="straightConnector1">
            <a:avLst/>
          </a:prstGeom>
          <a:noFill/>
          <a:ln cap="flat" cmpd="sng" w="9525">
            <a:solidFill>
              <a:srgbClr val="595959"/>
            </a:solidFill>
            <a:prstDash val="solid"/>
            <a:round/>
            <a:headEnd len="med" w="med" type="none"/>
            <a:tailEnd len="med" w="med" type="triangle"/>
          </a:ln>
        </p:spPr>
      </p:cxnSp>
      <p:sp>
        <p:nvSpPr>
          <p:cNvPr id="2169" name="Google Shape;2169;p248"/>
          <p:cNvSpPr/>
          <p:nvPr/>
        </p:nvSpPr>
        <p:spPr>
          <a:xfrm>
            <a:off x="5391425" y="2563100"/>
            <a:ext cx="1305900" cy="643800"/>
          </a:xfrm>
          <a:prstGeom prst="flowChartAlternateProcess">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en" sz="700"/>
              <a:t>Prompt Engineering, AI Debugging, Checking AI Hallucination</a:t>
            </a:r>
            <a:endParaRPr sz="700"/>
          </a:p>
        </p:txBody>
      </p:sp>
      <p:sp>
        <p:nvSpPr>
          <p:cNvPr id="2170" name="Google Shape;2170;p248"/>
          <p:cNvSpPr/>
          <p:nvPr/>
        </p:nvSpPr>
        <p:spPr>
          <a:xfrm>
            <a:off x="5498225" y="1916500"/>
            <a:ext cx="1092300" cy="946200"/>
          </a:xfrm>
          <a:prstGeom prst="flowChartAlternateProcess">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p>
          <a:p>
            <a:pPr indent="0" lvl="0" marL="0" rtl="0" algn="ctr">
              <a:spcBef>
                <a:spcPts val="0"/>
              </a:spcBef>
              <a:spcAft>
                <a:spcPts val="0"/>
              </a:spcAft>
              <a:buNone/>
            </a:pPr>
            <a:r>
              <a:rPr lang="en" sz="1700"/>
              <a:t>AI Code</a:t>
            </a:r>
            <a:endParaRPr sz="1700"/>
          </a:p>
          <a:p>
            <a:pPr indent="0" lvl="0" marL="0" rtl="0" algn="ctr">
              <a:spcBef>
                <a:spcPts val="0"/>
              </a:spcBef>
              <a:spcAft>
                <a:spcPts val="0"/>
              </a:spcAft>
              <a:buNone/>
            </a:pPr>
            <a:r>
              <a:rPr lang="en" sz="1700"/>
              <a:t>Gen</a:t>
            </a:r>
            <a:endParaRPr sz="1700"/>
          </a:p>
          <a:p>
            <a:pPr indent="0" lvl="0" marL="0" rtl="0" algn="ctr">
              <a:spcBef>
                <a:spcPts val="0"/>
              </a:spcBef>
              <a:spcAft>
                <a:spcPts val="0"/>
              </a:spcAft>
              <a:buNone/>
            </a:pPr>
            <a:r>
              <a:t/>
            </a:r>
            <a:endParaRPr sz="1800"/>
          </a:p>
        </p:txBody>
      </p:sp>
      <p:sp>
        <p:nvSpPr>
          <p:cNvPr id="2171" name="Google Shape;2171;p248"/>
          <p:cNvSpPr txBox="1"/>
          <p:nvPr/>
        </p:nvSpPr>
        <p:spPr>
          <a:xfrm>
            <a:off x="33350" y="2140650"/>
            <a:ext cx="88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00000"/>
                </a:solidFill>
              </a:rPr>
              <a:t>Featur</a:t>
            </a:r>
            <a:r>
              <a:rPr lang="en" sz="1600"/>
              <a:t>e</a:t>
            </a:r>
            <a:endParaRPr sz="1600">
              <a:solidFill>
                <a:srgbClr val="000000"/>
              </a:solidFill>
            </a:endParaRPr>
          </a:p>
        </p:txBody>
      </p:sp>
      <p:sp>
        <p:nvSpPr>
          <p:cNvPr id="2172" name="Google Shape;2172;p248"/>
          <p:cNvSpPr/>
          <p:nvPr/>
        </p:nvSpPr>
        <p:spPr>
          <a:xfrm>
            <a:off x="7386100" y="2503475"/>
            <a:ext cx="1346100" cy="684300"/>
          </a:xfrm>
          <a:prstGeom prst="flowChartAlternateProcess">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en" sz="700"/>
              <a:t>Validate code output, UI test, security test, End to End AI Testing, etc.</a:t>
            </a:r>
            <a:endParaRPr sz="700"/>
          </a:p>
        </p:txBody>
      </p:sp>
      <p:sp>
        <p:nvSpPr>
          <p:cNvPr id="2173" name="Google Shape;2173;p248"/>
          <p:cNvSpPr/>
          <p:nvPr/>
        </p:nvSpPr>
        <p:spPr>
          <a:xfrm>
            <a:off x="7521675" y="1916425"/>
            <a:ext cx="1092300" cy="946200"/>
          </a:xfrm>
          <a:prstGeom prst="flowChartAlternateProcess">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AI Code</a:t>
            </a:r>
            <a:endParaRPr/>
          </a:p>
          <a:p>
            <a:pPr indent="0" lvl="0" marL="0" rtl="0" algn="ctr">
              <a:spcBef>
                <a:spcPts val="0"/>
              </a:spcBef>
              <a:spcAft>
                <a:spcPts val="0"/>
              </a:spcAft>
              <a:buNone/>
            </a:pPr>
            <a:r>
              <a:rPr lang="en"/>
              <a:t>Validators/Testers</a:t>
            </a:r>
            <a:endParaRPr sz="700"/>
          </a:p>
        </p:txBody>
      </p:sp>
      <p:sp>
        <p:nvSpPr>
          <p:cNvPr id="2174" name="Google Shape;2174;p248"/>
          <p:cNvSpPr txBox="1"/>
          <p:nvPr/>
        </p:nvSpPr>
        <p:spPr>
          <a:xfrm>
            <a:off x="60050" y="2653838"/>
            <a:ext cx="88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00000"/>
                </a:solidFill>
              </a:rPr>
              <a:t>Tools</a:t>
            </a:r>
            <a:endParaRPr sz="1600">
              <a:solidFill>
                <a:srgbClr val="000000"/>
              </a:solidFill>
            </a:endParaRPr>
          </a:p>
        </p:txBody>
      </p:sp>
      <p:sp>
        <p:nvSpPr>
          <p:cNvPr id="2175" name="Google Shape;2175;p248"/>
          <p:cNvSpPr txBox="1"/>
          <p:nvPr/>
        </p:nvSpPr>
        <p:spPr>
          <a:xfrm>
            <a:off x="60050" y="3167050"/>
            <a:ext cx="1017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Future</a:t>
            </a:r>
            <a:endParaRPr sz="1600">
              <a:solidFill>
                <a:srgbClr val="00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3" name="Shape 2953"/>
        <p:cNvGrpSpPr/>
        <p:nvPr/>
      </p:nvGrpSpPr>
      <p:grpSpPr>
        <a:xfrm>
          <a:off x="0" y="0"/>
          <a:ext cx="0" cy="0"/>
          <a:chOff x="0" y="0"/>
          <a:chExt cx="0" cy="0"/>
        </a:xfrm>
      </p:grpSpPr>
      <p:sp>
        <p:nvSpPr>
          <p:cNvPr id="2954" name="Google Shape;2954;p302"/>
          <p:cNvSpPr txBox="1"/>
          <p:nvPr>
            <p:ph type="title"/>
          </p:nvPr>
        </p:nvSpPr>
        <p:spPr>
          <a:xfrm>
            <a:off x="504000" y="92625"/>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6 - Develop a DELETE REST API to delete an employee object</a:t>
            </a:r>
            <a:endParaRPr sz="1800">
              <a:solidFill>
                <a:srgbClr val="321A7C"/>
              </a:solidFill>
            </a:endParaRPr>
          </a:p>
        </p:txBody>
      </p:sp>
      <p:sp>
        <p:nvSpPr>
          <p:cNvPr id="2955" name="Google Shape;2955;p302"/>
          <p:cNvSpPr txBox="1"/>
          <p:nvPr>
            <p:ph idx="4294967295" type="body"/>
          </p:nvPr>
        </p:nvSpPr>
        <p:spPr>
          <a:xfrm>
            <a:off x="475275" y="613025"/>
            <a:ext cx="8284200" cy="852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000000"/>
                </a:solidFill>
                <a:latin typeface="Poppins"/>
                <a:ea typeface="Poppins"/>
                <a:cs typeface="Poppins"/>
                <a:sym typeface="Poppins"/>
              </a:rPr>
              <a:t>Requirements</a:t>
            </a:r>
            <a:r>
              <a:rPr lang="en">
                <a:solidFill>
                  <a:srgbClr val="000000"/>
                </a:solidFill>
                <a:latin typeface="Poppins Medium"/>
                <a:ea typeface="Poppins Medium"/>
                <a:cs typeface="Poppins Medium"/>
                <a:sym typeface="Poppins Medium"/>
              </a:rPr>
              <a:t>: Develop a DELETE REST API on the path “/api/employees/{id}”, also perform standard error handling, like when no employee exist for the provided id, then throw relevant error. </a:t>
            </a:r>
            <a:endParaRPr>
              <a:solidFill>
                <a:srgbClr val="0F0F0F"/>
              </a:solidFill>
              <a:latin typeface="Poppins Medium"/>
              <a:ea typeface="Poppins Medium"/>
              <a:cs typeface="Poppins Medium"/>
              <a:sym typeface="Poppins Medium"/>
            </a:endParaRPr>
          </a:p>
        </p:txBody>
      </p:sp>
      <p:sp>
        <p:nvSpPr>
          <p:cNvPr id="2956" name="Google Shape;2956;p302"/>
          <p:cNvSpPr/>
          <p:nvPr/>
        </p:nvSpPr>
        <p:spPr>
          <a:xfrm>
            <a:off x="426450" y="38553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957" name="Google Shape;2957;p302"/>
          <p:cNvGrpSpPr/>
          <p:nvPr/>
        </p:nvGrpSpPr>
        <p:grpSpPr>
          <a:xfrm>
            <a:off x="664102" y="4142510"/>
            <a:ext cx="411496" cy="401914"/>
            <a:chOff x="-2697122" y="3820201"/>
            <a:chExt cx="390525" cy="385381"/>
          </a:xfrm>
        </p:grpSpPr>
        <p:sp>
          <p:nvSpPr>
            <p:cNvPr id="2958" name="Google Shape;2958;p302"/>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959" name="Google Shape;2959;p302"/>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
        <p:nvSpPr>
          <p:cNvPr id="2960" name="Google Shape;2960;p302"/>
          <p:cNvSpPr txBox="1"/>
          <p:nvPr>
            <p:ph type="title"/>
          </p:nvPr>
        </p:nvSpPr>
        <p:spPr>
          <a:xfrm>
            <a:off x="255275" y="1510775"/>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Recommended Prompt to create a DELETE REST API with AI</a:t>
            </a:r>
            <a:endParaRPr sz="1800">
              <a:solidFill>
                <a:srgbClr val="321A7C"/>
              </a:solidFill>
            </a:endParaRPr>
          </a:p>
        </p:txBody>
      </p:sp>
      <p:sp>
        <p:nvSpPr>
          <p:cNvPr id="2961" name="Google Shape;2961;p302"/>
          <p:cNvSpPr txBox="1"/>
          <p:nvPr>
            <p:ph idx="4294967295" type="body"/>
          </p:nvPr>
        </p:nvSpPr>
        <p:spPr>
          <a:xfrm>
            <a:off x="216525" y="1906250"/>
            <a:ext cx="8801700" cy="1449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u="sng">
                <a:solidFill>
                  <a:srgbClr val="0000FF"/>
                </a:solidFill>
                <a:latin typeface="Poppins"/>
                <a:ea typeface="Poppins"/>
                <a:cs typeface="Poppins"/>
                <a:sym typeface="Poppins"/>
              </a:rPr>
              <a:t>Context</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Please review source code of my existing Employee Microservice in Java using Springboot (attached source code) </a:t>
            </a:r>
            <a:r>
              <a:rPr b="1" i="1" lang="en" u="sng">
                <a:solidFill>
                  <a:srgbClr val="0000FF"/>
                </a:solidFill>
                <a:latin typeface="Poppins"/>
                <a:ea typeface="Poppins"/>
                <a:cs typeface="Poppins"/>
                <a:sym typeface="Poppins"/>
              </a:rPr>
              <a:t>Current Task</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Using the dependencies and specifications in the existing source code, Create a DELETE REST API on the path “/api/employees/{id}”, which will do a HARD Delete of the employee object from the database. </a:t>
            </a:r>
            <a:r>
              <a:rPr i="1" lang="en" u="sng">
                <a:solidFill>
                  <a:srgbClr val="000000"/>
                </a:solidFill>
                <a:latin typeface="Poppins Medium"/>
                <a:ea typeface="Poppins Medium"/>
                <a:cs typeface="Poppins Medium"/>
                <a:sym typeface="Poppins Medium"/>
              </a:rPr>
              <a:t>Do the proper data validations and error handling, like throw relevant error when employee doesn’t exist, etc. </a:t>
            </a:r>
            <a:endParaRPr b="1" i="1" u="sng">
              <a:solidFill>
                <a:srgbClr val="0F0F0F"/>
              </a:solidFill>
              <a:latin typeface="Poppins"/>
              <a:ea typeface="Poppins"/>
              <a:cs typeface="Poppins"/>
              <a:sym typeface="Poppins"/>
            </a:endParaRPr>
          </a:p>
          <a:p>
            <a:pPr indent="0" lvl="0" marL="0" rtl="0" algn="l">
              <a:lnSpc>
                <a:spcPct val="150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
        <p:nvSpPr>
          <p:cNvPr id="2962" name="Google Shape;2962;p302"/>
          <p:cNvSpPr txBox="1"/>
          <p:nvPr/>
        </p:nvSpPr>
        <p:spPr>
          <a:xfrm>
            <a:off x="1269875" y="3926950"/>
            <a:ext cx="78351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Prompt Engineering Skills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It is good practice to explicitly mention HARD delete or SOFT delete, so that AI will not confuse and code the required implementation. </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In Hard Delete, the record is actually deleted from the database, while in Soft delete the record is flagged as deleted by changing one of the data field (like status, etc.) value to “deleted”, “inactive”, etc.</a:t>
            </a:r>
            <a:endParaRPr>
              <a:solidFill>
                <a:srgbClr val="0000FF"/>
              </a:solidFill>
              <a:latin typeface="Poppins Medium"/>
              <a:ea typeface="Poppins Medium"/>
              <a:cs typeface="Poppins Medium"/>
              <a:sym typeface="Poppins Medium"/>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6" name="Shape 2966"/>
        <p:cNvGrpSpPr/>
        <p:nvPr/>
      </p:nvGrpSpPr>
      <p:grpSpPr>
        <a:xfrm>
          <a:off x="0" y="0"/>
          <a:ext cx="0" cy="0"/>
          <a:chOff x="0" y="0"/>
          <a:chExt cx="0" cy="0"/>
        </a:xfrm>
      </p:grpSpPr>
      <p:sp>
        <p:nvSpPr>
          <p:cNvPr id="2967" name="Google Shape;2967;p303"/>
          <p:cNvSpPr txBox="1"/>
          <p:nvPr>
            <p:ph type="title"/>
          </p:nvPr>
        </p:nvSpPr>
        <p:spPr>
          <a:xfrm>
            <a:off x="259800" y="2207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Add 2 New Features to Employee Microservice</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2968" name="Google Shape;2968;p303"/>
          <p:cNvSpPr txBox="1"/>
          <p:nvPr>
            <p:ph idx="4294967295" type="body"/>
          </p:nvPr>
        </p:nvSpPr>
        <p:spPr>
          <a:xfrm>
            <a:off x="0" y="763725"/>
            <a:ext cx="8870700" cy="631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400">
                <a:solidFill>
                  <a:srgbClr val="0F0F0F"/>
                </a:solidFill>
                <a:latin typeface="Poppins"/>
                <a:ea typeface="Poppins"/>
                <a:cs typeface="Poppins"/>
                <a:sym typeface="Poppins"/>
              </a:rPr>
              <a:t>First Simple Feature: </a:t>
            </a:r>
            <a:r>
              <a:rPr lang="en" sz="1400">
                <a:solidFill>
                  <a:srgbClr val="0F0F0F"/>
                </a:solidFill>
                <a:latin typeface="Poppins Medium"/>
                <a:ea typeface="Poppins Medium"/>
                <a:cs typeface="Poppins Medium"/>
                <a:sym typeface="Poppins Medium"/>
              </a:rPr>
              <a:t>Add API Version String (“v1”) in the path for all APIs, </a:t>
            </a:r>
            <a:endParaRPr sz="1400">
              <a:solidFill>
                <a:srgbClr val="0F0F0F"/>
              </a:solidFill>
              <a:latin typeface="Poppins Medium"/>
              <a:ea typeface="Poppins Medium"/>
              <a:cs typeface="Poppins Medium"/>
              <a:sym typeface="Poppins Medium"/>
            </a:endParaRPr>
          </a:p>
          <a:p>
            <a:pPr indent="0" lvl="0" marL="0" rtl="0" algn="ctr">
              <a:lnSpc>
                <a:spcPct val="150000"/>
              </a:lnSpc>
              <a:spcBef>
                <a:spcPts val="0"/>
              </a:spcBef>
              <a:spcAft>
                <a:spcPts val="0"/>
              </a:spcAft>
              <a:buNone/>
            </a:pPr>
            <a:r>
              <a:rPr lang="en" sz="1400">
                <a:solidFill>
                  <a:srgbClr val="0F0F0F"/>
                </a:solidFill>
                <a:latin typeface="Poppins Medium"/>
                <a:ea typeface="Poppins Medium"/>
                <a:cs typeface="Poppins Medium"/>
                <a:sym typeface="Poppins Medium"/>
              </a:rPr>
              <a:t>example “/api/v1/employees/”</a:t>
            </a:r>
            <a:endParaRPr sz="1400">
              <a:latin typeface="Poppins Medium"/>
              <a:ea typeface="Poppins Medium"/>
              <a:cs typeface="Poppins Medium"/>
              <a:sym typeface="Poppins Medium"/>
            </a:endParaRPr>
          </a:p>
        </p:txBody>
      </p:sp>
      <p:sp>
        <p:nvSpPr>
          <p:cNvPr id="2969" name="Google Shape;2969;p303"/>
          <p:cNvSpPr txBox="1"/>
          <p:nvPr/>
        </p:nvSpPr>
        <p:spPr>
          <a:xfrm>
            <a:off x="1389450" y="3389375"/>
            <a:ext cx="7754700" cy="117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As a best practice, always version your APIs, either via URI or Headers or QueryString.</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Generally the standard way is to use version string “v1” in the URI</a:t>
            </a:r>
            <a:endParaRPr>
              <a:solidFill>
                <a:srgbClr val="0000FF"/>
              </a:solidFill>
              <a:latin typeface="Poppins Medium"/>
              <a:ea typeface="Poppins Medium"/>
              <a:cs typeface="Poppins Medium"/>
              <a:sym typeface="Poppins Medium"/>
            </a:endParaRPr>
          </a:p>
        </p:txBody>
      </p:sp>
      <p:sp>
        <p:nvSpPr>
          <p:cNvPr id="2970" name="Google Shape;2970;p303"/>
          <p:cNvSpPr/>
          <p:nvPr/>
        </p:nvSpPr>
        <p:spPr>
          <a:xfrm>
            <a:off x="502650" y="35505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971" name="Google Shape;2971;p303"/>
          <p:cNvGrpSpPr/>
          <p:nvPr/>
        </p:nvGrpSpPr>
        <p:grpSpPr>
          <a:xfrm>
            <a:off x="740302" y="3837710"/>
            <a:ext cx="411496" cy="401914"/>
            <a:chOff x="-2697122" y="3820201"/>
            <a:chExt cx="390525" cy="385381"/>
          </a:xfrm>
        </p:grpSpPr>
        <p:sp>
          <p:nvSpPr>
            <p:cNvPr id="2972" name="Google Shape;2972;p303"/>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973" name="Google Shape;2973;p303"/>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
        <p:nvSpPr>
          <p:cNvPr id="2974" name="Google Shape;2974;p303"/>
          <p:cNvSpPr txBox="1"/>
          <p:nvPr>
            <p:ph type="title"/>
          </p:nvPr>
        </p:nvSpPr>
        <p:spPr>
          <a:xfrm>
            <a:off x="255275" y="1663175"/>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Recommended Prompt to add a new feature (version string)</a:t>
            </a:r>
            <a:endParaRPr sz="1800">
              <a:solidFill>
                <a:srgbClr val="321A7C"/>
              </a:solidFill>
            </a:endParaRPr>
          </a:p>
        </p:txBody>
      </p:sp>
      <p:sp>
        <p:nvSpPr>
          <p:cNvPr id="2975" name="Google Shape;2975;p303"/>
          <p:cNvSpPr txBox="1"/>
          <p:nvPr>
            <p:ph idx="4294967295" type="body"/>
          </p:nvPr>
        </p:nvSpPr>
        <p:spPr>
          <a:xfrm>
            <a:off x="216525" y="2058650"/>
            <a:ext cx="8834400" cy="1053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u="sng">
                <a:solidFill>
                  <a:srgbClr val="0000FF"/>
                </a:solidFill>
                <a:latin typeface="Poppins"/>
                <a:ea typeface="Poppins"/>
                <a:cs typeface="Poppins"/>
                <a:sym typeface="Poppins"/>
              </a:rPr>
              <a:t>Context</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Please review source code of my existing Employee Microservice in Java using Springboot (attached source code) </a:t>
            </a:r>
            <a:r>
              <a:rPr b="1" i="1" lang="en" u="sng">
                <a:solidFill>
                  <a:srgbClr val="0000FF"/>
                </a:solidFill>
                <a:latin typeface="Poppins"/>
                <a:ea typeface="Poppins"/>
                <a:cs typeface="Poppins"/>
                <a:sym typeface="Poppins"/>
              </a:rPr>
              <a:t>Current Task</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For all the APIs present in the employee microservice, add API version string “v1” in the URI </a:t>
            </a:r>
            <a:r>
              <a:rPr lang="en">
                <a:solidFill>
                  <a:srgbClr val="0F0F0F"/>
                </a:solidFill>
                <a:latin typeface="Poppins Medium"/>
                <a:ea typeface="Poppins Medium"/>
                <a:cs typeface="Poppins Medium"/>
                <a:sym typeface="Poppins Medium"/>
              </a:rPr>
              <a:t>“/api/v1/employees/”</a:t>
            </a:r>
            <a:r>
              <a:rPr lang="en">
                <a:solidFill>
                  <a:srgbClr val="000000"/>
                </a:solidFill>
                <a:latin typeface="Poppins Medium"/>
                <a:ea typeface="Poppins Medium"/>
                <a:cs typeface="Poppins Medium"/>
                <a:sym typeface="Poppins Medium"/>
              </a:rPr>
              <a:t>. </a:t>
            </a:r>
            <a:r>
              <a:rPr i="1" lang="en" u="sng">
                <a:solidFill>
                  <a:srgbClr val="000000"/>
                </a:solidFill>
                <a:latin typeface="Poppins Medium"/>
                <a:ea typeface="Poppins Medium"/>
                <a:cs typeface="Poppins Medium"/>
                <a:sym typeface="Poppins Medium"/>
              </a:rPr>
              <a:t>Make sure this versioning doesn’t affect any other part of the code. </a:t>
            </a:r>
            <a:endParaRPr i="1" u="sng">
              <a:solidFill>
                <a:schemeClr val="dk1"/>
              </a:solidFill>
              <a:latin typeface="Poppins Medium"/>
              <a:ea typeface="Poppins Medium"/>
              <a:cs typeface="Poppins Medium"/>
              <a:sym typeface="Poppins Medium"/>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9" name="Shape 2979"/>
        <p:cNvGrpSpPr/>
        <p:nvPr/>
      </p:nvGrpSpPr>
      <p:grpSpPr>
        <a:xfrm>
          <a:off x="0" y="0"/>
          <a:ext cx="0" cy="0"/>
          <a:chOff x="0" y="0"/>
          <a:chExt cx="0" cy="0"/>
        </a:xfrm>
      </p:grpSpPr>
      <p:sp>
        <p:nvSpPr>
          <p:cNvPr id="2980" name="Google Shape;2980;p304"/>
          <p:cNvSpPr txBox="1"/>
          <p:nvPr>
            <p:ph type="title"/>
          </p:nvPr>
        </p:nvSpPr>
        <p:spPr>
          <a:xfrm>
            <a:off x="259800" y="441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Add 2 New Features to Employee Microservice</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2981" name="Google Shape;2981;p304"/>
          <p:cNvSpPr txBox="1"/>
          <p:nvPr>
            <p:ph idx="4294967295" type="body"/>
          </p:nvPr>
        </p:nvSpPr>
        <p:spPr>
          <a:xfrm>
            <a:off x="594775" y="474225"/>
            <a:ext cx="8713200" cy="117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0F0F0F"/>
                </a:solidFill>
                <a:latin typeface="Poppins"/>
                <a:ea typeface="Poppins"/>
                <a:cs typeface="Poppins"/>
                <a:sym typeface="Poppins"/>
              </a:rPr>
              <a:t>Second Medium Feature:</a:t>
            </a:r>
            <a:r>
              <a:rPr lang="en">
                <a:solidFill>
                  <a:srgbClr val="0F0F0F"/>
                </a:solidFill>
                <a:latin typeface="Poppins Medium"/>
                <a:ea typeface="Poppins Medium"/>
                <a:cs typeface="Poppins Medium"/>
                <a:sym typeface="Poppins Medium"/>
              </a:rPr>
              <a:t> Enhance the "Get All Employee API" to allow response sorting by salary.</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Char char="●"/>
            </a:pPr>
            <a:r>
              <a:rPr lang="en">
                <a:solidFill>
                  <a:srgbClr val="0F0F0F"/>
                </a:solidFill>
                <a:latin typeface="Poppins Medium"/>
                <a:ea typeface="Poppins Medium"/>
                <a:cs typeface="Poppins Medium"/>
                <a:sym typeface="Poppins Medium"/>
              </a:rPr>
              <a:t>Implement ascending/descending sort order based on employee salary.</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Char char="●"/>
            </a:pPr>
            <a:r>
              <a:rPr lang="en">
                <a:solidFill>
                  <a:srgbClr val="0F0F0F"/>
                </a:solidFill>
                <a:latin typeface="Poppins Medium"/>
                <a:ea typeface="Poppins Medium"/>
                <a:cs typeface="Poppins Medium"/>
                <a:sym typeface="Poppins Medium"/>
              </a:rPr>
              <a:t>Use a query string parameter to specify the sort order ("sort=asc" or "sort=desc").</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Char char="●"/>
            </a:pPr>
            <a:r>
              <a:rPr lang="en">
                <a:solidFill>
                  <a:srgbClr val="0F0F0F"/>
                </a:solidFill>
                <a:latin typeface="Poppins Medium"/>
                <a:ea typeface="Poppins Medium"/>
                <a:cs typeface="Poppins Medium"/>
                <a:sym typeface="Poppins Medium"/>
              </a:rPr>
              <a:t>Default to no sorting if no query string is provided.</a:t>
            </a:r>
            <a:endParaRPr>
              <a:solidFill>
                <a:srgbClr val="0F0F0F"/>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rPr lang="en">
                <a:solidFill>
                  <a:srgbClr val="0F0F0F"/>
                </a:solidFill>
                <a:latin typeface="Poppins Medium"/>
                <a:ea typeface="Poppins Medium"/>
                <a:cs typeface="Poppins Medium"/>
                <a:sym typeface="Poppins Medium"/>
              </a:rPr>
              <a:t> </a:t>
            </a:r>
            <a:endParaRPr>
              <a:latin typeface="Poppins Medium"/>
              <a:ea typeface="Poppins Medium"/>
              <a:cs typeface="Poppins Medium"/>
              <a:sym typeface="Poppins Medium"/>
            </a:endParaRPr>
          </a:p>
        </p:txBody>
      </p:sp>
      <p:sp>
        <p:nvSpPr>
          <p:cNvPr id="2982" name="Google Shape;2982;p304"/>
          <p:cNvSpPr txBox="1"/>
          <p:nvPr/>
        </p:nvSpPr>
        <p:spPr>
          <a:xfrm>
            <a:off x="1389450" y="3541775"/>
            <a:ext cx="7754700" cy="117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As a best practice, always ask AI to perform data validation and error handling and provide default values to the API</a:t>
            </a:r>
            <a:endParaRPr>
              <a:solidFill>
                <a:srgbClr val="0000FF"/>
              </a:solidFill>
              <a:latin typeface="Poppins Medium"/>
              <a:ea typeface="Poppins Medium"/>
              <a:cs typeface="Poppins Medium"/>
              <a:sym typeface="Poppins Medium"/>
            </a:endParaRPr>
          </a:p>
        </p:txBody>
      </p:sp>
      <p:sp>
        <p:nvSpPr>
          <p:cNvPr id="2983" name="Google Shape;2983;p304"/>
          <p:cNvSpPr/>
          <p:nvPr/>
        </p:nvSpPr>
        <p:spPr>
          <a:xfrm>
            <a:off x="502650" y="38553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984" name="Google Shape;2984;p304"/>
          <p:cNvGrpSpPr/>
          <p:nvPr/>
        </p:nvGrpSpPr>
        <p:grpSpPr>
          <a:xfrm>
            <a:off x="740302" y="4142510"/>
            <a:ext cx="411496" cy="401914"/>
            <a:chOff x="-2697122" y="3820201"/>
            <a:chExt cx="390525" cy="385381"/>
          </a:xfrm>
        </p:grpSpPr>
        <p:sp>
          <p:nvSpPr>
            <p:cNvPr id="2985" name="Google Shape;2985;p304"/>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986" name="Google Shape;2986;p304"/>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
        <p:nvSpPr>
          <p:cNvPr id="2987" name="Google Shape;2987;p304"/>
          <p:cNvSpPr txBox="1"/>
          <p:nvPr>
            <p:ph type="title"/>
          </p:nvPr>
        </p:nvSpPr>
        <p:spPr>
          <a:xfrm>
            <a:off x="255275" y="1815575"/>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Recommended Prompt to add a second new feature (sorting)</a:t>
            </a:r>
            <a:endParaRPr sz="1800">
              <a:solidFill>
                <a:srgbClr val="321A7C"/>
              </a:solidFill>
            </a:endParaRPr>
          </a:p>
        </p:txBody>
      </p:sp>
      <p:sp>
        <p:nvSpPr>
          <p:cNvPr id="2988" name="Google Shape;2988;p304"/>
          <p:cNvSpPr txBox="1"/>
          <p:nvPr>
            <p:ph idx="4294967295" type="body"/>
          </p:nvPr>
        </p:nvSpPr>
        <p:spPr>
          <a:xfrm>
            <a:off x="216525" y="2211050"/>
            <a:ext cx="8834400" cy="1053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u="sng">
                <a:solidFill>
                  <a:srgbClr val="0000FF"/>
                </a:solidFill>
                <a:latin typeface="Poppins"/>
                <a:ea typeface="Poppins"/>
                <a:cs typeface="Poppins"/>
                <a:sym typeface="Poppins"/>
              </a:rPr>
              <a:t>Context</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Please review source code of my existing Employee Microservice in Java using Springboot (attached source code) </a:t>
            </a:r>
            <a:r>
              <a:rPr b="1" i="1" lang="en" u="sng">
                <a:solidFill>
                  <a:srgbClr val="0000FF"/>
                </a:solidFill>
                <a:latin typeface="Poppins"/>
                <a:ea typeface="Poppins"/>
                <a:cs typeface="Poppins"/>
                <a:sym typeface="Poppins"/>
              </a:rPr>
              <a:t>Current Task</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Using the dependencies and specifications in the existing source code, </a:t>
            </a:r>
            <a:r>
              <a:rPr lang="en">
                <a:solidFill>
                  <a:srgbClr val="0F0F0F"/>
                </a:solidFill>
                <a:latin typeface="Poppins Medium"/>
                <a:ea typeface="Poppins Medium"/>
                <a:cs typeface="Poppins Medium"/>
                <a:sym typeface="Poppins Medium"/>
              </a:rPr>
              <a:t>enhance the "Get All Employee API" to allow response sorting by salary. Implement ascending/descending sort using a query string parameter to specify the sort order ("sort=asc" or "sort=desc").</a:t>
            </a:r>
            <a:r>
              <a:rPr i="1" lang="en" u="sng">
                <a:solidFill>
                  <a:srgbClr val="0F0F0F"/>
                </a:solidFill>
                <a:latin typeface="Poppins Medium"/>
                <a:ea typeface="Poppins Medium"/>
                <a:cs typeface="Poppins Medium"/>
                <a:sym typeface="Poppins Medium"/>
              </a:rPr>
              <a:t> Default to no sorting if no query string is provided. </a:t>
            </a:r>
            <a:r>
              <a:rPr i="1" lang="en" u="sng">
                <a:solidFill>
                  <a:srgbClr val="000000"/>
                </a:solidFill>
                <a:latin typeface="Poppins Medium"/>
                <a:ea typeface="Poppins Medium"/>
                <a:cs typeface="Poppins Medium"/>
                <a:sym typeface="Poppins Medium"/>
              </a:rPr>
              <a:t>Do a proper data validations and error handling, like accept only allowed sorting options. </a:t>
            </a:r>
            <a:endParaRPr i="1" u="sng">
              <a:solidFill>
                <a:schemeClr val="dk1"/>
              </a:solidFill>
              <a:latin typeface="Poppins Medium"/>
              <a:ea typeface="Poppins Medium"/>
              <a:cs typeface="Poppins Medium"/>
              <a:sym typeface="Poppins Medium"/>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2" name="Shape 2992"/>
        <p:cNvGrpSpPr/>
        <p:nvPr/>
      </p:nvGrpSpPr>
      <p:grpSpPr>
        <a:xfrm>
          <a:off x="0" y="0"/>
          <a:ext cx="0" cy="0"/>
          <a:chOff x="0" y="0"/>
          <a:chExt cx="0" cy="0"/>
        </a:xfrm>
      </p:grpSpPr>
      <p:sp>
        <p:nvSpPr>
          <p:cNvPr id="2993" name="Google Shape;2993;p305"/>
          <p:cNvSpPr txBox="1"/>
          <p:nvPr>
            <p:ph type="title"/>
          </p:nvPr>
        </p:nvSpPr>
        <p:spPr>
          <a:xfrm>
            <a:off x="259800"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Fix the Date of Joining Defects in Employee Microservice</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2994" name="Google Shape;2994;p305"/>
          <p:cNvSpPr txBox="1"/>
          <p:nvPr>
            <p:ph idx="4294967295" type="body"/>
          </p:nvPr>
        </p:nvSpPr>
        <p:spPr>
          <a:xfrm>
            <a:off x="259800" y="363600"/>
            <a:ext cx="8544600" cy="19056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rgbClr val="000000"/>
              </a:buClr>
              <a:buSzPts val="1000"/>
              <a:buChar char="●"/>
            </a:pPr>
            <a:r>
              <a:rPr b="1" lang="en" sz="1000">
                <a:solidFill>
                  <a:srgbClr val="000000"/>
                </a:solidFill>
                <a:latin typeface="Poppins"/>
                <a:ea typeface="Poppins"/>
                <a:cs typeface="Poppins"/>
                <a:sym typeface="Poppins"/>
              </a:rPr>
              <a:t>Date of Joining Format Inconsistency:</a:t>
            </a:r>
            <a:r>
              <a:rPr lang="en" sz="1000">
                <a:solidFill>
                  <a:srgbClr val="000000"/>
                </a:solidFill>
                <a:latin typeface="Poppins Medium"/>
                <a:ea typeface="Poppins Medium"/>
                <a:cs typeface="Poppins Medium"/>
                <a:sym typeface="Poppins Medium"/>
              </a:rPr>
              <a:t> When submitting employee data via the POST API, the Date of Joining field is accepted in "yyyy-mm-dd" format, but, the API response returns this date in the format "yyyy-mm-ddT00:00:00.000+00:00", creating inconsistency. </a:t>
            </a:r>
            <a:endParaRPr sz="1000">
              <a:solidFill>
                <a:srgbClr val="000000"/>
              </a:solidFill>
              <a:latin typeface="Poppins Medium"/>
              <a:ea typeface="Poppins Medium"/>
              <a:cs typeface="Poppins Medium"/>
              <a:sym typeface="Poppins Medium"/>
            </a:endParaRPr>
          </a:p>
          <a:p>
            <a:pPr indent="-292100" lvl="0" marL="457200" rtl="0" algn="l">
              <a:lnSpc>
                <a:spcPct val="150000"/>
              </a:lnSpc>
              <a:spcBef>
                <a:spcPts val="0"/>
              </a:spcBef>
              <a:spcAft>
                <a:spcPts val="0"/>
              </a:spcAft>
              <a:buClr>
                <a:srgbClr val="0F0F0F"/>
              </a:buClr>
              <a:buSzPts val="1000"/>
              <a:buFont typeface="Poppins Medium"/>
              <a:buChar char="●"/>
            </a:pPr>
            <a:r>
              <a:rPr b="1" lang="en" sz="1000">
                <a:solidFill>
                  <a:srgbClr val="000000"/>
                </a:solidFill>
                <a:latin typeface="Poppins"/>
                <a:ea typeface="Poppins"/>
                <a:cs typeface="Poppins"/>
                <a:sym typeface="Poppins"/>
              </a:rPr>
              <a:t>Date of Joining Data Error:</a:t>
            </a:r>
            <a:r>
              <a:rPr lang="en" sz="1000">
                <a:solidFill>
                  <a:srgbClr val="000000"/>
                </a:solidFill>
                <a:latin typeface="Poppins Medium"/>
                <a:ea typeface="Poppins Medium"/>
                <a:cs typeface="Poppins Medium"/>
                <a:sym typeface="Poppins Medium"/>
              </a:rPr>
              <a:t> The Date of Joining saved in the database is one day earlier than the date submitted through the POST API. This discrepancy results in incorrect date retrieval through Get All Employees and Get Employee By ID APIs. </a:t>
            </a:r>
            <a:endParaRPr sz="1000">
              <a:latin typeface="Poppins Medium"/>
              <a:ea typeface="Poppins Medium"/>
              <a:cs typeface="Poppins Medium"/>
              <a:sym typeface="Poppins Medium"/>
            </a:endParaRPr>
          </a:p>
        </p:txBody>
      </p:sp>
      <p:sp>
        <p:nvSpPr>
          <p:cNvPr id="2995" name="Google Shape;2995;p305"/>
          <p:cNvSpPr txBox="1"/>
          <p:nvPr/>
        </p:nvSpPr>
        <p:spPr>
          <a:xfrm>
            <a:off x="1047826" y="4007775"/>
            <a:ext cx="8099100" cy="117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300">
                <a:solidFill>
                  <a:srgbClr val="0000FF"/>
                </a:solidFill>
                <a:latin typeface="Poppins"/>
                <a:ea typeface="Poppins"/>
                <a:cs typeface="Poppins"/>
                <a:sym typeface="Poppins"/>
              </a:rPr>
              <a:t>Prompt Engineering Skills</a:t>
            </a:r>
            <a:endParaRPr sz="1300">
              <a:solidFill>
                <a:srgbClr val="0000FF"/>
              </a:solidFill>
              <a:latin typeface="Poppins Medium"/>
              <a:ea typeface="Poppins Medium"/>
              <a:cs typeface="Poppins Medium"/>
              <a:sym typeface="Poppins Medium"/>
            </a:endParaRPr>
          </a:p>
          <a:p>
            <a:pPr indent="-311150" lvl="0" marL="457200" rtl="0" algn="l">
              <a:spcBef>
                <a:spcPts val="0"/>
              </a:spcBef>
              <a:spcAft>
                <a:spcPts val="0"/>
              </a:spcAft>
              <a:buClr>
                <a:srgbClr val="0000FF"/>
              </a:buClr>
              <a:buSzPts val="1300"/>
              <a:buFont typeface="Poppins Medium"/>
              <a:buAutoNum type="arabicPeriod"/>
            </a:pPr>
            <a:r>
              <a:rPr lang="en" sz="1300">
                <a:solidFill>
                  <a:srgbClr val="0000FF"/>
                </a:solidFill>
                <a:latin typeface="Poppins Medium"/>
                <a:ea typeface="Poppins Medium"/>
                <a:cs typeface="Poppins Medium"/>
                <a:sym typeface="Poppins Medium"/>
              </a:rPr>
              <a:t>Provide enough context for API to fix the defect, like which API or section of Code? What’s Wrong (Defect Description)? What’s Expected (Acceptance Criteria)?</a:t>
            </a:r>
            <a:endParaRPr sz="1300">
              <a:solidFill>
                <a:srgbClr val="0000FF"/>
              </a:solidFill>
              <a:latin typeface="Poppins Medium"/>
              <a:ea typeface="Poppins Medium"/>
              <a:cs typeface="Poppins Medium"/>
              <a:sym typeface="Poppins Medium"/>
            </a:endParaRPr>
          </a:p>
          <a:p>
            <a:pPr indent="-311150" lvl="0" marL="457200" rtl="0" algn="l">
              <a:spcBef>
                <a:spcPts val="0"/>
              </a:spcBef>
              <a:spcAft>
                <a:spcPts val="0"/>
              </a:spcAft>
              <a:buClr>
                <a:srgbClr val="0000FF"/>
              </a:buClr>
              <a:buSzPts val="1300"/>
              <a:buFont typeface="Poppins Medium"/>
              <a:buAutoNum type="arabicPeriod"/>
            </a:pPr>
            <a:r>
              <a:rPr lang="en" sz="1300">
                <a:solidFill>
                  <a:srgbClr val="0000FF"/>
                </a:solidFill>
                <a:latin typeface="Poppins Medium"/>
                <a:ea typeface="Poppins Medium"/>
                <a:cs typeface="Poppins Medium"/>
                <a:sym typeface="Poppins Medium"/>
              </a:rPr>
              <a:t>Two related defects (e.g. defects related to Date of Joining) can be combined together to save time and increase AI efficiency. </a:t>
            </a:r>
            <a:endParaRPr sz="1300">
              <a:solidFill>
                <a:srgbClr val="0000FF"/>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0000FF"/>
              </a:solidFill>
              <a:latin typeface="Poppins Medium"/>
              <a:ea typeface="Poppins Medium"/>
              <a:cs typeface="Poppins Medium"/>
              <a:sym typeface="Poppins Medium"/>
            </a:endParaRPr>
          </a:p>
        </p:txBody>
      </p:sp>
      <p:sp>
        <p:nvSpPr>
          <p:cNvPr id="2996" name="Google Shape;2996;p305"/>
          <p:cNvSpPr/>
          <p:nvPr/>
        </p:nvSpPr>
        <p:spPr>
          <a:xfrm>
            <a:off x="121650" y="3855385"/>
            <a:ext cx="9261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997" name="Google Shape;2997;p305"/>
          <p:cNvGrpSpPr/>
          <p:nvPr/>
        </p:nvGrpSpPr>
        <p:grpSpPr>
          <a:xfrm>
            <a:off x="369817" y="4142522"/>
            <a:ext cx="429773" cy="401914"/>
            <a:chOff x="-2697122" y="3820201"/>
            <a:chExt cx="390525" cy="385381"/>
          </a:xfrm>
        </p:grpSpPr>
        <p:sp>
          <p:nvSpPr>
            <p:cNvPr id="2998" name="Google Shape;2998;p305"/>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999" name="Google Shape;2999;p305"/>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
        <p:nvSpPr>
          <p:cNvPr id="3000" name="Google Shape;3000;p305"/>
          <p:cNvSpPr txBox="1"/>
          <p:nvPr>
            <p:ph type="title"/>
          </p:nvPr>
        </p:nvSpPr>
        <p:spPr>
          <a:xfrm>
            <a:off x="209600" y="1828650"/>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Recommended Prompt to Fix the Date of Joining Defect</a:t>
            </a:r>
            <a:endParaRPr sz="1800">
              <a:solidFill>
                <a:srgbClr val="321A7C"/>
              </a:solidFill>
            </a:endParaRPr>
          </a:p>
        </p:txBody>
      </p:sp>
      <p:sp>
        <p:nvSpPr>
          <p:cNvPr id="3001" name="Google Shape;3001;p305"/>
          <p:cNvSpPr txBox="1"/>
          <p:nvPr>
            <p:ph idx="4294967295" type="body"/>
          </p:nvPr>
        </p:nvSpPr>
        <p:spPr>
          <a:xfrm>
            <a:off x="71800" y="2211050"/>
            <a:ext cx="8979000" cy="1053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000" u="sng">
                <a:solidFill>
                  <a:srgbClr val="0000FF"/>
                </a:solidFill>
                <a:latin typeface="Poppins"/>
                <a:ea typeface="Poppins"/>
                <a:cs typeface="Poppins"/>
                <a:sym typeface="Poppins"/>
              </a:rPr>
              <a:t>Context</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In the existing Employee Microservice using Java using Springboot (review source code if required) </a:t>
            </a:r>
            <a:r>
              <a:rPr b="1" i="1" lang="en" sz="1000" u="sng">
                <a:solidFill>
                  <a:srgbClr val="0000FF"/>
                </a:solidFill>
                <a:latin typeface="Poppins"/>
                <a:ea typeface="Poppins"/>
                <a:cs typeface="Poppins"/>
                <a:sym typeface="Poppins"/>
              </a:rPr>
              <a:t>Current Task</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Fix the </a:t>
            </a:r>
            <a:r>
              <a:rPr b="1" lang="en" sz="1000">
                <a:solidFill>
                  <a:srgbClr val="000000"/>
                </a:solidFill>
                <a:latin typeface="Poppins"/>
                <a:ea typeface="Poppins"/>
                <a:cs typeface="Poppins"/>
                <a:sym typeface="Poppins"/>
              </a:rPr>
              <a:t>Date of Joining Format Inconsistency.</a:t>
            </a:r>
            <a:r>
              <a:rPr lang="en" sz="1000">
                <a:solidFill>
                  <a:srgbClr val="000000"/>
                </a:solidFill>
                <a:latin typeface="Poppins Medium"/>
                <a:ea typeface="Poppins Medium"/>
                <a:cs typeface="Poppins Medium"/>
                <a:sym typeface="Poppins Medium"/>
              </a:rPr>
              <a:t> When submitting employee data via the POST API, the Date of Joining field is accepted in "yyyy-mm-dd" format, but, the API response returns this date in the format "yyyy-mm-ddT00:00:00.000+00:00", creating inconsistency. Also fix the </a:t>
            </a:r>
            <a:r>
              <a:rPr b="1" lang="en" sz="1000">
                <a:solidFill>
                  <a:srgbClr val="000000"/>
                </a:solidFill>
                <a:latin typeface="Poppins"/>
                <a:ea typeface="Poppins"/>
                <a:cs typeface="Poppins"/>
                <a:sym typeface="Poppins"/>
              </a:rPr>
              <a:t>Date of Joining Data Error. </a:t>
            </a:r>
            <a:r>
              <a:rPr lang="en" sz="1000">
                <a:solidFill>
                  <a:srgbClr val="000000"/>
                </a:solidFill>
                <a:latin typeface="Poppins Medium"/>
                <a:ea typeface="Poppins Medium"/>
                <a:cs typeface="Poppins Medium"/>
                <a:sym typeface="Poppins Medium"/>
              </a:rPr>
              <a:t>The Date of Joining saved in the database is one day earlier than the date submitted through the POST API. This discrepancy results in incorrect date retrieval through Get All Employees and Get Employee By ID APIs. </a:t>
            </a:r>
            <a:endParaRPr i="1" sz="1000" u="sng">
              <a:solidFill>
                <a:schemeClr val="dk1"/>
              </a:solidFill>
              <a:latin typeface="Poppins Medium"/>
              <a:ea typeface="Poppins Medium"/>
              <a:cs typeface="Poppins Medium"/>
              <a:sym typeface="Poppins Medium"/>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5" name="Shape 3005"/>
        <p:cNvGrpSpPr/>
        <p:nvPr/>
      </p:nvGrpSpPr>
      <p:grpSpPr>
        <a:xfrm>
          <a:off x="0" y="0"/>
          <a:ext cx="0" cy="0"/>
          <a:chOff x="0" y="0"/>
          <a:chExt cx="0" cy="0"/>
        </a:xfrm>
      </p:grpSpPr>
      <p:sp>
        <p:nvSpPr>
          <p:cNvPr id="3006" name="Google Shape;3006;p306"/>
          <p:cNvSpPr txBox="1"/>
          <p:nvPr>
            <p:ph type="title"/>
          </p:nvPr>
        </p:nvSpPr>
        <p:spPr>
          <a:xfrm>
            <a:off x="259800"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Fix the Bad Request Format Defects in Employee Microservice</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3007" name="Google Shape;3007;p306"/>
          <p:cNvSpPr txBox="1"/>
          <p:nvPr>
            <p:ph idx="4294967295" type="body"/>
          </p:nvPr>
        </p:nvSpPr>
        <p:spPr>
          <a:xfrm>
            <a:off x="412200" y="466200"/>
            <a:ext cx="8544600" cy="1905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000000"/>
                </a:solidFill>
                <a:latin typeface="Poppins Medium"/>
                <a:ea typeface="Poppins Medium"/>
                <a:cs typeface="Poppins Medium"/>
                <a:sym typeface="Poppins Medium"/>
              </a:rPr>
              <a:t>In the POST API request data validation, instead of giving 400 (Bad Request) for all the data validation errors, explain the error in details for each data field. For example, what is wrong with “dateOfJoining” format, what are the allowed enums (possible values) for “status” and “department” data fields. What is the correct expected type and format of “salary” and “managerId” data fields. </a:t>
            </a:r>
            <a:endParaRPr sz="1100">
              <a:latin typeface="Poppins Medium"/>
              <a:ea typeface="Poppins Medium"/>
              <a:cs typeface="Poppins Medium"/>
              <a:sym typeface="Poppins Medium"/>
            </a:endParaRPr>
          </a:p>
        </p:txBody>
      </p:sp>
      <p:sp>
        <p:nvSpPr>
          <p:cNvPr id="3008" name="Google Shape;3008;p306"/>
          <p:cNvSpPr txBox="1"/>
          <p:nvPr/>
        </p:nvSpPr>
        <p:spPr>
          <a:xfrm>
            <a:off x="1047750" y="3495675"/>
            <a:ext cx="8096100" cy="1677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300">
                <a:solidFill>
                  <a:srgbClr val="0000FF"/>
                </a:solidFill>
                <a:latin typeface="Poppins"/>
                <a:ea typeface="Poppins"/>
                <a:cs typeface="Poppins"/>
                <a:sym typeface="Poppins"/>
              </a:rPr>
              <a:t>Prompt Engineering Skills</a:t>
            </a:r>
            <a:endParaRPr sz="1300">
              <a:solidFill>
                <a:srgbClr val="0000FF"/>
              </a:solidFill>
              <a:latin typeface="Poppins Medium"/>
              <a:ea typeface="Poppins Medium"/>
              <a:cs typeface="Poppins Medium"/>
              <a:sym typeface="Poppins Medium"/>
            </a:endParaRPr>
          </a:p>
          <a:p>
            <a:pPr indent="-311150" lvl="0" marL="457200" rtl="0" algn="l">
              <a:spcBef>
                <a:spcPts val="0"/>
              </a:spcBef>
              <a:spcAft>
                <a:spcPts val="0"/>
              </a:spcAft>
              <a:buClr>
                <a:srgbClr val="0000FF"/>
              </a:buClr>
              <a:buSzPts val="1300"/>
              <a:buFont typeface="Poppins Medium"/>
              <a:buAutoNum type="arabicPeriod"/>
            </a:pPr>
            <a:r>
              <a:rPr lang="en" sz="1300">
                <a:solidFill>
                  <a:srgbClr val="0000FF"/>
                </a:solidFill>
                <a:latin typeface="Poppins Medium"/>
                <a:ea typeface="Poppins Medium"/>
                <a:cs typeface="Poppins Medium"/>
                <a:sym typeface="Poppins Medium"/>
              </a:rPr>
              <a:t>Provide enough context (data fields level details, API name, HTTP status code, etc.) to the AI and also provide the expectation (Acceptance Criteria)!</a:t>
            </a:r>
            <a:endParaRPr sz="1300">
              <a:solidFill>
                <a:srgbClr val="0000FF"/>
              </a:solidFill>
              <a:latin typeface="Poppins Medium"/>
              <a:ea typeface="Poppins Medium"/>
              <a:cs typeface="Poppins Medium"/>
              <a:sym typeface="Poppins Medium"/>
            </a:endParaRPr>
          </a:p>
          <a:p>
            <a:pPr indent="-311150" lvl="0" marL="457200" rtl="0" algn="l">
              <a:spcBef>
                <a:spcPts val="0"/>
              </a:spcBef>
              <a:spcAft>
                <a:spcPts val="0"/>
              </a:spcAft>
              <a:buClr>
                <a:srgbClr val="0000FF"/>
              </a:buClr>
              <a:buSzPts val="1300"/>
              <a:buFont typeface="Poppins Medium"/>
              <a:buAutoNum type="arabicPeriod"/>
            </a:pPr>
            <a:r>
              <a:rPr lang="en" sz="1300">
                <a:solidFill>
                  <a:srgbClr val="0000FF"/>
                </a:solidFill>
                <a:latin typeface="Poppins Medium"/>
                <a:ea typeface="Poppins Medium"/>
                <a:cs typeface="Poppins Medium"/>
                <a:sym typeface="Poppins Medium"/>
              </a:rPr>
              <a:t>Sometimes AI might not give a complete working solution in first iteration, we have to iterate multiple time with constant feedback to AI, until AI give a satisfactory working solution.</a:t>
            </a:r>
            <a:endParaRPr sz="1300">
              <a:solidFill>
                <a:srgbClr val="0000FF"/>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0000FF"/>
              </a:solidFill>
              <a:latin typeface="Poppins Medium"/>
              <a:ea typeface="Poppins Medium"/>
              <a:cs typeface="Poppins Medium"/>
              <a:sym typeface="Poppins Medium"/>
            </a:endParaRPr>
          </a:p>
        </p:txBody>
      </p:sp>
      <p:sp>
        <p:nvSpPr>
          <p:cNvPr id="3009" name="Google Shape;3009;p306"/>
          <p:cNvSpPr/>
          <p:nvPr/>
        </p:nvSpPr>
        <p:spPr>
          <a:xfrm>
            <a:off x="121650" y="3855385"/>
            <a:ext cx="9261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010" name="Google Shape;3010;p306"/>
          <p:cNvGrpSpPr/>
          <p:nvPr/>
        </p:nvGrpSpPr>
        <p:grpSpPr>
          <a:xfrm>
            <a:off x="369817" y="4142522"/>
            <a:ext cx="429773" cy="401914"/>
            <a:chOff x="-2697122" y="3820201"/>
            <a:chExt cx="390525" cy="385381"/>
          </a:xfrm>
        </p:grpSpPr>
        <p:sp>
          <p:nvSpPr>
            <p:cNvPr id="3011" name="Google Shape;3011;p306"/>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3012" name="Google Shape;3012;p306"/>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
        <p:nvSpPr>
          <p:cNvPr id="3013" name="Google Shape;3013;p306"/>
          <p:cNvSpPr txBox="1"/>
          <p:nvPr>
            <p:ph type="title"/>
          </p:nvPr>
        </p:nvSpPr>
        <p:spPr>
          <a:xfrm>
            <a:off x="209600" y="1828650"/>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Recommended Prompt to Fix the Date of Joining Defect</a:t>
            </a:r>
            <a:endParaRPr sz="1800">
              <a:solidFill>
                <a:srgbClr val="321A7C"/>
              </a:solidFill>
            </a:endParaRPr>
          </a:p>
        </p:txBody>
      </p:sp>
      <p:sp>
        <p:nvSpPr>
          <p:cNvPr id="3014" name="Google Shape;3014;p306"/>
          <p:cNvSpPr txBox="1"/>
          <p:nvPr>
            <p:ph idx="4294967295" type="body"/>
          </p:nvPr>
        </p:nvSpPr>
        <p:spPr>
          <a:xfrm>
            <a:off x="71800" y="2211050"/>
            <a:ext cx="8979000" cy="1053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000" u="sng">
                <a:solidFill>
                  <a:srgbClr val="0000FF"/>
                </a:solidFill>
                <a:latin typeface="Poppins"/>
                <a:ea typeface="Poppins"/>
                <a:cs typeface="Poppins"/>
                <a:sym typeface="Poppins"/>
              </a:rPr>
              <a:t>Context</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In the existing Employee Microservice using Java using Springboot (review source code if required) </a:t>
            </a:r>
            <a:r>
              <a:rPr b="1" i="1" lang="en" sz="1000" u="sng">
                <a:solidFill>
                  <a:srgbClr val="0000FF"/>
                </a:solidFill>
                <a:latin typeface="Poppins"/>
                <a:ea typeface="Poppins"/>
                <a:cs typeface="Poppins"/>
                <a:sym typeface="Poppins"/>
              </a:rPr>
              <a:t>Current Task</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In the POST API request data validation, instead of giving 400 (Bad Request) for all the data validation errors, explain the error in details for each data field. For example, what is wrong with “dateOfJoining” format, what are the allowed enums (possible values) for “status” and “department” data fields. What is the correct expected type and format of “salary” and “managerId” data fields. </a:t>
            </a:r>
            <a:endParaRPr i="1" sz="1000" u="sng">
              <a:solidFill>
                <a:schemeClr val="dk1"/>
              </a:solidFill>
              <a:latin typeface="Poppins Medium"/>
              <a:ea typeface="Poppins Medium"/>
              <a:cs typeface="Poppins Medium"/>
              <a:sym typeface="Poppins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9" name="Shape 2179"/>
        <p:cNvGrpSpPr/>
        <p:nvPr/>
      </p:nvGrpSpPr>
      <p:grpSpPr>
        <a:xfrm>
          <a:off x="0" y="0"/>
          <a:ext cx="0" cy="0"/>
          <a:chOff x="0" y="0"/>
          <a:chExt cx="0" cy="0"/>
        </a:xfrm>
      </p:grpSpPr>
      <p:graphicFrame>
        <p:nvGraphicFramePr>
          <p:cNvPr id="2180" name="Google Shape;2180;p249"/>
          <p:cNvGraphicFramePr/>
          <p:nvPr/>
        </p:nvGraphicFramePr>
        <p:xfrm>
          <a:off x="-12" y="752875"/>
          <a:ext cx="3000000" cy="3000000"/>
        </p:xfrm>
        <a:graphic>
          <a:graphicData uri="http://schemas.openxmlformats.org/drawingml/2006/table">
            <a:tbl>
              <a:tblPr>
                <a:noFill/>
                <a:tableStyleId>{6D96FEE9-D30D-4006-8865-316D85EF424C}</a:tableStyleId>
              </a:tblPr>
              <a:tblGrid>
                <a:gridCol w="1703500"/>
                <a:gridCol w="2228050"/>
                <a:gridCol w="582750"/>
                <a:gridCol w="2330350"/>
                <a:gridCol w="532475"/>
                <a:gridCol w="1766900"/>
              </a:tblGrid>
              <a:tr h="381000">
                <a:tc>
                  <a:txBody>
                    <a:bodyPr/>
                    <a:lstStyle/>
                    <a:p>
                      <a:pPr indent="0" lvl="0" marL="0" rtl="0" algn="ctr">
                        <a:spcBef>
                          <a:spcPts val="0"/>
                        </a:spcBef>
                        <a:spcAft>
                          <a:spcPts val="0"/>
                        </a:spcAft>
                        <a:buNone/>
                      </a:pPr>
                      <a:r>
                        <a:rPr b="1" lang="en" sz="1000">
                          <a:latin typeface="Poppins"/>
                          <a:ea typeface="Poppins"/>
                          <a:cs typeface="Poppins"/>
                          <a:sym typeface="Poppins"/>
                        </a:rPr>
                        <a:t>Major Area</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Old Manual Ways of Doing Things</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Time</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New Ways of Doing Things with AI</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Time</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Benefits, Improvements</a:t>
                      </a:r>
                      <a:endParaRPr b="1" sz="1000">
                        <a:latin typeface="Poppins"/>
                        <a:ea typeface="Poppins"/>
                        <a:cs typeface="Poppins"/>
                        <a:sym typeface="Poppins"/>
                      </a:endParaRPr>
                    </a:p>
                  </a:txBody>
                  <a:tcPr marT="91425" marB="91425" marR="91425" marL="91425">
                    <a:solidFill>
                      <a:srgbClr val="00FFFF"/>
                    </a:solidFill>
                  </a:tcPr>
                </a:tc>
              </a:tr>
              <a:tr h="381000">
                <a:tc>
                  <a:txBody>
                    <a:bodyPr/>
                    <a:lstStyle/>
                    <a:p>
                      <a:pPr indent="0" lvl="0" marL="0" rtl="0" algn="l">
                        <a:spcBef>
                          <a:spcPts val="0"/>
                        </a:spcBef>
                        <a:spcAft>
                          <a:spcPts val="0"/>
                        </a:spcAft>
                        <a:buNone/>
                      </a:pPr>
                      <a:r>
                        <a:rPr b="1" lang="en" sz="900">
                          <a:latin typeface="Poppins"/>
                          <a:ea typeface="Poppins"/>
                          <a:cs typeface="Poppins"/>
                          <a:sym typeface="Poppins"/>
                        </a:rPr>
                        <a:t>Documentation</a:t>
                      </a:r>
                      <a:r>
                        <a:rPr lang="en" sz="900">
                          <a:latin typeface="Poppins"/>
                          <a:ea typeface="Poppins"/>
                          <a:cs typeface="Poppins"/>
                          <a:sym typeface="Poppins"/>
                        </a:rPr>
                        <a:t> </a:t>
                      </a:r>
                      <a:endParaRPr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a:t>
                      </a:r>
                      <a:r>
                        <a:rPr lang="en" sz="900">
                          <a:latin typeface="Poppins"/>
                          <a:ea typeface="Poppins"/>
                          <a:cs typeface="Poppins"/>
                          <a:sym typeface="Poppins"/>
                        </a:rPr>
                        <a:t>Documenting</a:t>
                      </a:r>
                      <a:r>
                        <a:rPr lang="en" sz="900">
                          <a:latin typeface="Poppins"/>
                          <a:ea typeface="Poppins"/>
                          <a:cs typeface="Poppins"/>
                          <a:sym typeface="Poppins"/>
                        </a:rPr>
                        <a:t> a feature, service, etc.)</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feature, review the code.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Write/Review the documentation</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with link to code or existing documentation &amp; Generate Documentation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Superior Documentation Quality</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Huge Productivity boost and Save Time</a:t>
                      </a:r>
                      <a:endParaRPr sz="900">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sz="900">
                          <a:latin typeface="Poppins"/>
                          <a:ea typeface="Poppins"/>
                          <a:cs typeface="Poppins"/>
                          <a:sym typeface="Poppins"/>
                        </a:rPr>
                        <a:t>Code Generation</a:t>
                      </a:r>
                      <a:endParaRPr b="1"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(Implementing a feature)</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requirements &amp; existing code.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Write/Test/Review the code</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&amp; Generate Code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Perform Debugging with AI, if AI generated incorrect code</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a:t>
                      </a:r>
                      <a:r>
                        <a:rPr lang="en" sz="900">
                          <a:latin typeface="Poppins"/>
                          <a:ea typeface="Poppins"/>
                          <a:cs typeface="Poppins"/>
                          <a:sym typeface="Poppins"/>
                        </a:rPr>
                        <a:t>. Huge Productivity boost and Save Time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Superior Code Quality and Less Defects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Faster Time to Market</a:t>
                      </a:r>
                      <a:endParaRPr sz="900">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sz="900">
                          <a:latin typeface="Poppins"/>
                          <a:ea typeface="Poppins"/>
                          <a:cs typeface="Poppins"/>
                          <a:sym typeface="Poppins"/>
                        </a:rPr>
                        <a:t>Unit Tests Generation</a:t>
                      </a:r>
                      <a:endParaRPr b="1"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(Writing a Unit Test)</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requirements &amp; existing code.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Write/Test/Review the code</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&amp; Generate unit test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Close to 100% Code Coverage </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Superior Unit Test Code Quality</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Faster Time to Market</a:t>
                      </a:r>
                      <a:endParaRPr sz="900">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sz="900">
                          <a:latin typeface="Poppins"/>
                          <a:ea typeface="Poppins"/>
                          <a:cs typeface="Poppins"/>
                          <a:sym typeface="Poppins"/>
                        </a:rPr>
                        <a:t>Swagger Specs Generation</a:t>
                      </a:r>
                      <a:endParaRPr b="1"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(Create Postman Collection)</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requirements &amp; existing code.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Write/Review the Swaggers Specs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&amp; Generate swagger specs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Huge Productivity boost and Save Time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Superior Swaggers Specs Quality and Less Defects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Faster Time to Market</a:t>
                      </a:r>
                      <a:endParaRPr sz="900">
                        <a:latin typeface="Poppins"/>
                        <a:ea typeface="Poppins"/>
                        <a:cs typeface="Poppins"/>
                        <a:sym typeface="Poppins"/>
                      </a:endParaRPr>
                    </a:p>
                  </a:txBody>
                  <a:tcPr marT="91425" marB="91425" marR="91425" marL="91425"/>
                </a:tc>
              </a:tr>
            </a:tbl>
          </a:graphicData>
        </a:graphic>
      </p:graphicFrame>
      <p:sp>
        <p:nvSpPr>
          <p:cNvPr id="2181" name="Google Shape;2181;p249"/>
          <p:cNvSpPr txBox="1"/>
          <p:nvPr>
            <p:ph type="title"/>
          </p:nvPr>
        </p:nvSpPr>
        <p:spPr>
          <a:xfrm>
            <a:off x="332400" y="0"/>
            <a:ext cx="8479200" cy="534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321A7C"/>
                </a:solidFill>
              </a:rPr>
              <a:t>Areas of Impact &amp; New Ways to Working in Software Engineering with AI</a:t>
            </a:r>
            <a:endParaRPr sz="2400">
              <a:solidFill>
                <a:srgbClr val="321A7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graphicFrame>
        <p:nvGraphicFramePr>
          <p:cNvPr id="2186" name="Google Shape;2186;p250"/>
          <p:cNvGraphicFramePr/>
          <p:nvPr/>
        </p:nvGraphicFramePr>
        <p:xfrm>
          <a:off x="-12" y="778000"/>
          <a:ext cx="3000000" cy="3000000"/>
        </p:xfrm>
        <a:graphic>
          <a:graphicData uri="http://schemas.openxmlformats.org/drawingml/2006/table">
            <a:tbl>
              <a:tblPr>
                <a:noFill/>
                <a:tableStyleId>{6D96FEE9-D30D-4006-8865-316D85EF424C}</a:tableStyleId>
              </a:tblPr>
              <a:tblGrid>
                <a:gridCol w="939425"/>
                <a:gridCol w="2193050"/>
                <a:gridCol w="600025"/>
                <a:gridCol w="2970950"/>
                <a:gridCol w="591450"/>
                <a:gridCol w="1849100"/>
              </a:tblGrid>
              <a:tr h="381000">
                <a:tc>
                  <a:txBody>
                    <a:bodyPr/>
                    <a:lstStyle/>
                    <a:p>
                      <a:pPr indent="0" lvl="0" marL="0" rtl="0" algn="ctr">
                        <a:spcBef>
                          <a:spcPts val="0"/>
                        </a:spcBef>
                        <a:spcAft>
                          <a:spcPts val="0"/>
                        </a:spcAft>
                        <a:buNone/>
                      </a:pPr>
                      <a:r>
                        <a:rPr b="1" lang="en" sz="1000">
                          <a:latin typeface="Poppins"/>
                          <a:ea typeface="Poppins"/>
                          <a:cs typeface="Poppins"/>
                          <a:sym typeface="Poppins"/>
                        </a:rPr>
                        <a:t>Major Area</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Old Manual Ways of Doing Things</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Time</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New Ways of Doing Things with AI</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Time</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Benefits, Improvements</a:t>
                      </a:r>
                      <a:endParaRPr b="1" sz="1000">
                        <a:latin typeface="Poppins"/>
                        <a:ea typeface="Poppins"/>
                        <a:cs typeface="Poppins"/>
                        <a:sym typeface="Poppins"/>
                      </a:endParaRPr>
                    </a:p>
                  </a:txBody>
                  <a:tcPr marT="91425" marB="91425" marR="91425" marL="91425">
                    <a:solidFill>
                      <a:srgbClr val="00FFFF"/>
                    </a:solidFill>
                  </a:tcPr>
                </a:tc>
              </a:tr>
              <a:tr h="381000">
                <a:tc>
                  <a:txBody>
                    <a:bodyPr/>
                    <a:lstStyle/>
                    <a:p>
                      <a:pPr indent="0" lvl="0" marL="0" rtl="0" algn="l">
                        <a:spcBef>
                          <a:spcPts val="0"/>
                        </a:spcBef>
                        <a:spcAft>
                          <a:spcPts val="0"/>
                        </a:spcAft>
                        <a:buNone/>
                      </a:pPr>
                      <a:r>
                        <a:rPr b="1" lang="en" sz="900">
                          <a:latin typeface="Poppins"/>
                          <a:ea typeface="Poppins"/>
                          <a:cs typeface="Poppins"/>
                          <a:sym typeface="Poppins"/>
                        </a:rPr>
                        <a:t>Fix</a:t>
                      </a:r>
                      <a:r>
                        <a:rPr lang="en" sz="900">
                          <a:latin typeface="Poppins"/>
                          <a:ea typeface="Poppins"/>
                          <a:cs typeface="Poppins"/>
                          <a:sym typeface="Poppins"/>
                        </a:rPr>
                        <a:t> </a:t>
                      </a:r>
                      <a:r>
                        <a:rPr b="1" lang="en" sz="900">
                          <a:latin typeface="Poppins"/>
                          <a:ea typeface="Poppins"/>
                          <a:cs typeface="Poppins"/>
                          <a:sym typeface="Poppins"/>
                        </a:rPr>
                        <a:t>a defect</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defect, review the code.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Write/Update/Test the code to fix the defect</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to fix the defect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Perform Debugging with AI, if AI generated incorrect code</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a:t>
                      </a:r>
                      <a:r>
                        <a:rPr lang="en" sz="900">
                          <a:latin typeface="Poppins"/>
                          <a:ea typeface="Poppins"/>
                          <a:cs typeface="Poppins"/>
                          <a:sym typeface="Poppins"/>
                        </a:rPr>
                        <a:t>Superior Code Quality and Less Defects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Huge Productivity boost and Save Time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Faster Time to Market</a:t>
                      </a:r>
                      <a:endParaRPr sz="900">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sz="900">
                          <a:latin typeface="Poppins"/>
                          <a:ea typeface="Poppins"/>
                          <a:cs typeface="Poppins"/>
                          <a:sym typeface="Poppins"/>
                        </a:rPr>
                        <a:t>Code Refactoring</a:t>
                      </a:r>
                      <a:endParaRPr b="1"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existing code and refactoring requirements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a:t>
                      </a:r>
                      <a:r>
                        <a:rPr lang="en" sz="900">
                          <a:latin typeface="Poppins"/>
                          <a:ea typeface="Poppins"/>
                          <a:cs typeface="Poppins"/>
                          <a:sym typeface="Poppins"/>
                        </a:rPr>
                        <a:t>Rewrite/Review/Test</a:t>
                      </a:r>
                      <a:r>
                        <a:rPr lang="en" sz="900">
                          <a:latin typeface="Poppins"/>
                          <a:ea typeface="Poppins"/>
                          <a:cs typeface="Poppins"/>
                          <a:sym typeface="Poppins"/>
                        </a:rPr>
                        <a:t> the new refactored code</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&amp; Refactor Code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Perform Debugging with AI, if AI generated incorrect code</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Huge Productivity boost and Save Time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Superior Code Quality and Less Defects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Faster Time to Market</a:t>
                      </a:r>
                      <a:endParaRPr sz="900">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sz="900">
                          <a:latin typeface="Poppins"/>
                          <a:ea typeface="Poppins"/>
                          <a:cs typeface="Poppins"/>
                          <a:sym typeface="Poppins"/>
                        </a:rPr>
                        <a:t>Upgrade </a:t>
                      </a:r>
                      <a:r>
                        <a:rPr b="1" lang="en" sz="900">
                          <a:latin typeface="Poppins"/>
                          <a:ea typeface="Poppins"/>
                          <a:cs typeface="Poppins"/>
                          <a:sym typeface="Poppins"/>
                        </a:rPr>
                        <a:t>Library</a:t>
                      </a:r>
                      <a:r>
                        <a:rPr b="1" lang="en" sz="900">
                          <a:latin typeface="Poppins"/>
                          <a:ea typeface="Poppins"/>
                          <a:cs typeface="Poppins"/>
                          <a:sym typeface="Poppins"/>
                        </a:rPr>
                        <a:t> or Framework Version</a:t>
                      </a:r>
                      <a:endParaRPr b="1"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new version updates &amp; existing code.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Update/Test/Review the code with new version</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to upgrade the version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Perform Debugging with AI, if AI generated incorrect code</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Huge Productivity boost and Save Time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Faster Time to Market</a:t>
                      </a:r>
                      <a:endParaRPr sz="900">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sz="900">
                          <a:latin typeface="Poppins"/>
                          <a:ea typeface="Poppins"/>
                          <a:cs typeface="Poppins"/>
                          <a:sym typeface="Poppins"/>
                        </a:rPr>
                        <a:t>Review &amp; Approve</a:t>
                      </a:r>
                      <a:r>
                        <a:rPr b="1" lang="en" sz="900">
                          <a:latin typeface="Poppins"/>
                          <a:ea typeface="Poppins"/>
                          <a:cs typeface="Poppins"/>
                          <a:sym typeface="Poppins"/>
                        </a:rPr>
                        <a:t> Pull Request (PR)</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a:t>
                      </a:r>
                      <a:r>
                        <a:rPr lang="en" sz="900">
                          <a:latin typeface="Poppins"/>
                          <a:ea typeface="Poppins"/>
                          <a:cs typeface="Poppins"/>
                          <a:sym typeface="Poppins"/>
                        </a:rPr>
                        <a:t> </a:t>
                      </a:r>
                      <a:r>
                        <a:rPr lang="en" sz="900">
                          <a:latin typeface="Poppins"/>
                          <a:ea typeface="Poppins"/>
                          <a:cs typeface="Poppins"/>
                          <a:sym typeface="Poppins"/>
                        </a:rPr>
                        <a:t>Understand the requirements, existing code and best coding practices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 the code against best practices and provide comments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AI tools integration with workflow</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Superior Code Quality and Less Defects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Huge Productivity boost and Save Time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Faster Time to Market</a:t>
                      </a:r>
                      <a:endParaRPr sz="900">
                        <a:latin typeface="Poppins"/>
                        <a:ea typeface="Poppins"/>
                        <a:cs typeface="Poppins"/>
                        <a:sym typeface="Poppins"/>
                      </a:endParaRPr>
                    </a:p>
                  </a:txBody>
                  <a:tcPr marT="91425" marB="91425" marR="91425" marL="91425"/>
                </a:tc>
              </a:tr>
            </a:tbl>
          </a:graphicData>
        </a:graphic>
      </p:graphicFrame>
      <p:sp>
        <p:nvSpPr>
          <p:cNvPr id="2187" name="Google Shape;2187;p250"/>
          <p:cNvSpPr txBox="1"/>
          <p:nvPr>
            <p:ph type="title"/>
          </p:nvPr>
        </p:nvSpPr>
        <p:spPr>
          <a:xfrm>
            <a:off x="261600" y="-42225"/>
            <a:ext cx="87879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321A7C"/>
                </a:solidFill>
              </a:rPr>
              <a:t>Areas of Impact &amp; New Ways to Working in Software Engineering with AI</a:t>
            </a:r>
            <a:endParaRPr sz="1600">
              <a:solidFill>
                <a:srgbClr val="321A7C"/>
              </a:solidFill>
            </a:endParaRPr>
          </a:p>
          <a:p>
            <a:pPr indent="0" lvl="0" marL="0" rtl="0" algn="ctr">
              <a:lnSpc>
                <a:spcPct val="150000"/>
              </a:lnSpc>
              <a:spcBef>
                <a:spcPts val="0"/>
              </a:spcBef>
              <a:spcAft>
                <a:spcPts val="0"/>
              </a:spcAft>
              <a:buNone/>
            </a:pPr>
            <a:r>
              <a:t/>
            </a:r>
            <a:endParaRPr sz="1600">
              <a:solidFill>
                <a:srgbClr val="321A7C"/>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1" name="Shape 2191"/>
        <p:cNvGrpSpPr/>
        <p:nvPr/>
      </p:nvGrpSpPr>
      <p:grpSpPr>
        <a:xfrm>
          <a:off x="0" y="0"/>
          <a:ext cx="0" cy="0"/>
          <a:chOff x="0" y="0"/>
          <a:chExt cx="0" cy="0"/>
        </a:xfrm>
      </p:grpSpPr>
      <p:sp>
        <p:nvSpPr>
          <p:cNvPr id="2192" name="Google Shape;2192;p251"/>
          <p:cNvSpPr txBox="1"/>
          <p:nvPr>
            <p:ph idx="4294967295" type="body"/>
          </p:nvPr>
        </p:nvSpPr>
        <p:spPr>
          <a:xfrm>
            <a:off x="259800" y="1465900"/>
            <a:ext cx="8624400" cy="2408700"/>
          </a:xfrm>
          <a:prstGeom prst="rect">
            <a:avLst/>
          </a:prstGeom>
        </p:spPr>
        <p:txBody>
          <a:bodyPr anchorCtr="0" anchor="t" bIns="91425" lIns="91425" spcFirstLastPara="1" rIns="91425" wrap="square" tIns="91425">
            <a:noAutofit/>
          </a:bodyPr>
          <a:lstStyle/>
          <a:p>
            <a:pPr indent="-336550" lvl="0" marL="457200" rtl="0" algn="l">
              <a:lnSpc>
                <a:spcPct val="130000"/>
              </a:lnSpc>
              <a:spcBef>
                <a:spcPts val="0"/>
              </a:spcBef>
              <a:spcAft>
                <a:spcPts val="0"/>
              </a:spcAft>
              <a:buClr>
                <a:srgbClr val="0F0F0F"/>
              </a:buClr>
              <a:buSzPts val="1700"/>
              <a:buFont typeface="Poppins Medium"/>
              <a:buAutoNum type="arabicPeriod"/>
            </a:pPr>
            <a:r>
              <a:rPr lang="en" sz="1700">
                <a:solidFill>
                  <a:srgbClr val="0F0F0F"/>
                </a:solidFill>
                <a:latin typeface="Poppins Medium"/>
                <a:ea typeface="Poppins Medium"/>
                <a:cs typeface="Poppins Medium"/>
                <a:sym typeface="Poppins Medium"/>
              </a:rPr>
              <a:t>Good understanding of Prompt Engineering. How to create effective prompts? Good prompt components, structure, etc.</a:t>
            </a:r>
            <a:endParaRPr sz="1700">
              <a:solidFill>
                <a:srgbClr val="0F0F0F"/>
              </a:solidFill>
              <a:latin typeface="Poppins Medium"/>
              <a:ea typeface="Poppins Medium"/>
              <a:cs typeface="Poppins Medium"/>
              <a:sym typeface="Poppins Medium"/>
            </a:endParaRPr>
          </a:p>
          <a:p>
            <a:pPr indent="-336550" lvl="0" marL="457200" rtl="0" algn="l">
              <a:lnSpc>
                <a:spcPct val="150000"/>
              </a:lnSpc>
              <a:spcBef>
                <a:spcPts val="0"/>
              </a:spcBef>
              <a:spcAft>
                <a:spcPts val="0"/>
              </a:spcAft>
              <a:buClr>
                <a:srgbClr val="0F0F0F"/>
              </a:buClr>
              <a:buSzPts val="1700"/>
              <a:buFont typeface="Poppins Medium"/>
              <a:buAutoNum type="arabicPeriod"/>
            </a:pPr>
            <a:r>
              <a:rPr lang="en" sz="1700">
                <a:solidFill>
                  <a:srgbClr val="0F0F0F"/>
                </a:solidFill>
                <a:latin typeface="Poppins Medium"/>
                <a:ea typeface="Poppins Medium"/>
                <a:cs typeface="Poppins Medium"/>
                <a:sym typeface="Poppins Medium"/>
              </a:rPr>
              <a:t>Special AI focused debugging skills required to work with AI issues</a:t>
            </a:r>
            <a:endParaRPr sz="1700">
              <a:solidFill>
                <a:srgbClr val="0F0F0F"/>
              </a:solidFill>
              <a:latin typeface="Poppins Medium"/>
              <a:ea typeface="Poppins Medium"/>
              <a:cs typeface="Poppins Medium"/>
              <a:sym typeface="Poppins Medium"/>
            </a:endParaRPr>
          </a:p>
          <a:p>
            <a:pPr indent="-336550" lvl="0" marL="457200" rtl="0" algn="l">
              <a:lnSpc>
                <a:spcPct val="150000"/>
              </a:lnSpc>
              <a:spcBef>
                <a:spcPts val="0"/>
              </a:spcBef>
              <a:spcAft>
                <a:spcPts val="0"/>
              </a:spcAft>
              <a:buClr>
                <a:srgbClr val="0F0F0F"/>
              </a:buClr>
              <a:buSzPts val="1700"/>
              <a:buFont typeface="Poppins Medium"/>
              <a:buAutoNum type="arabicPeriod"/>
            </a:pPr>
            <a:r>
              <a:rPr lang="en" sz="1700">
                <a:solidFill>
                  <a:srgbClr val="0F0F0F"/>
                </a:solidFill>
                <a:latin typeface="Poppins Medium"/>
                <a:ea typeface="Poppins Medium"/>
                <a:cs typeface="Poppins Medium"/>
                <a:sym typeface="Poppins Medium"/>
              </a:rPr>
              <a:t>Validating AI’s work and Checking for AI Hallucinations</a:t>
            </a:r>
            <a:endParaRPr sz="1700">
              <a:solidFill>
                <a:srgbClr val="0F0F0F"/>
              </a:solidFill>
              <a:latin typeface="Poppins Medium"/>
              <a:ea typeface="Poppins Medium"/>
              <a:cs typeface="Poppins Medium"/>
              <a:sym typeface="Poppins Medium"/>
            </a:endParaRPr>
          </a:p>
          <a:p>
            <a:pPr indent="-336550" lvl="0" marL="457200" rtl="0" algn="l">
              <a:lnSpc>
                <a:spcPct val="150000"/>
              </a:lnSpc>
              <a:spcBef>
                <a:spcPts val="0"/>
              </a:spcBef>
              <a:spcAft>
                <a:spcPts val="0"/>
              </a:spcAft>
              <a:buClr>
                <a:srgbClr val="0F0F0F"/>
              </a:buClr>
              <a:buSzPts val="1700"/>
              <a:buFont typeface="Poppins Medium"/>
              <a:buAutoNum type="arabicPeriod"/>
            </a:pPr>
            <a:r>
              <a:rPr lang="en" sz="1700">
                <a:solidFill>
                  <a:srgbClr val="0F0F0F"/>
                </a:solidFill>
                <a:latin typeface="Poppins Medium"/>
                <a:ea typeface="Poppins Medium"/>
                <a:cs typeface="Poppins Medium"/>
                <a:sym typeface="Poppins Medium"/>
              </a:rPr>
              <a:t>Guard Rails and Points of Cautions when working with AI</a:t>
            </a:r>
            <a:endParaRPr sz="1700">
              <a:solidFill>
                <a:srgbClr val="0F0F0F"/>
              </a:solidFill>
              <a:latin typeface="Poppins Medium"/>
              <a:ea typeface="Poppins Medium"/>
              <a:cs typeface="Poppins Medium"/>
              <a:sym typeface="Poppins Medium"/>
            </a:endParaRPr>
          </a:p>
          <a:p>
            <a:pPr indent="-336550" lvl="0" marL="457200" rtl="0" algn="l">
              <a:lnSpc>
                <a:spcPct val="150000"/>
              </a:lnSpc>
              <a:spcBef>
                <a:spcPts val="0"/>
              </a:spcBef>
              <a:spcAft>
                <a:spcPts val="0"/>
              </a:spcAft>
              <a:buClr>
                <a:srgbClr val="0F0F0F"/>
              </a:buClr>
              <a:buSzPts val="1700"/>
              <a:buFont typeface="Poppins Medium"/>
              <a:buAutoNum type="arabicPeriod"/>
            </a:pPr>
            <a:r>
              <a:rPr lang="en" sz="1700">
                <a:solidFill>
                  <a:srgbClr val="0F0F0F"/>
                </a:solidFill>
                <a:latin typeface="Poppins Medium"/>
                <a:ea typeface="Poppins Medium"/>
                <a:cs typeface="Poppins Medium"/>
                <a:sym typeface="Poppins Medium"/>
              </a:rPr>
              <a:t>Knowledge of new AI Tools and Protocols and how to use them properly. For example, VSCode Agent Mode, MCP (Git Flow,Connect DB, Search Web, Fetch Latest Docs, etc.) </a:t>
            </a:r>
            <a:endParaRPr sz="1700">
              <a:solidFill>
                <a:srgbClr val="0F0F0F"/>
              </a:solidFill>
              <a:latin typeface="Poppins Medium"/>
              <a:ea typeface="Poppins Medium"/>
              <a:cs typeface="Poppins Medium"/>
              <a:sym typeface="Poppins Medium"/>
            </a:endParaRPr>
          </a:p>
        </p:txBody>
      </p:sp>
      <p:sp>
        <p:nvSpPr>
          <p:cNvPr id="2193" name="Google Shape;2193;p251"/>
          <p:cNvSpPr txBox="1"/>
          <p:nvPr>
            <p:ph type="title"/>
          </p:nvPr>
        </p:nvSpPr>
        <p:spPr>
          <a:xfrm>
            <a:off x="364025" y="152800"/>
            <a:ext cx="8310000" cy="10083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New AI Skills required to adapt to new ways of working in </a:t>
            </a:r>
            <a:endParaRPr sz="2000">
              <a:solidFill>
                <a:srgbClr val="321A7C"/>
              </a:solidFill>
            </a:endParaRPr>
          </a:p>
          <a:p>
            <a:pPr indent="0" lvl="0" marL="0" rtl="0" algn="ctr">
              <a:lnSpc>
                <a:spcPct val="150000"/>
              </a:lnSpc>
              <a:spcBef>
                <a:spcPts val="0"/>
              </a:spcBef>
              <a:spcAft>
                <a:spcPts val="0"/>
              </a:spcAft>
              <a:buNone/>
            </a:pPr>
            <a:r>
              <a:rPr lang="en" sz="2000">
                <a:solidFill>
                  <a:srgbClr val="321A7C"/>
                </a:solidFill>
              </a:rPr>
              <a:t>Software Engineering</a:t>
            </a:r>
            <a:endParaRPr sz="2600">
              <a:solidFill>
                <a:srgbClr val="321A7C"/>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